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3.xml" ContentType="application/vnd.openxmlformats-officedocument.theme+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84" r:id="rId3"/>
    <p:sldMasterId id="2147483724" r:id="rId4"/>
  </p:sldMasterIdLst>
  <p:notesMasterIdLst>
    <p:notesMasterId r:id="rId18"/>
  </p:notesMasterIdLst>
  <p:sldIdLst>
    <p:sldId id="10282" r:id="rId5"/>
    <p:sldId id="10167" r:id="rId6"/>
    <p:sldId id="10274" r:id="rId7"/>
    <p:sldId id="10281" r:id="rId8"/>
    <p:sldId id="10162" r:id="rId9"/>
    <p:sldId id="10283" r:id="rId10"/>
    <p:sldId id="10284" r:id="rId11"/>
    <p:sldId id="10285" r:id="rId12"/>
    <p:sldId id="10286" r:id="rId13"/>
    <p:sldId id="10287" r:id="rId14"/>
    <p:sldId id="10288" r:id="rId15"/>
    <p:sldId id="10289" r:id="rId16"/>
    <p:sldId id="10290"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6629B349-9694-48CC-982C-FBD753EB950D}">
          <p14:sldIdLst>
            <p14:sldId id="10282"/>
            <p14:sldId id="10167"/>
            <p14:sldId id="10274"/>
            <p14:sldId id="10281"/>
            <p14:sldId id="10162"/>
            <p14:sldId id="10283"/>
            <p14:sldId id="10284"/>
            <p14:sldId id="10285"/>
            <p14:sldId id="10286"/>
            <p14:sldId id="10287"/>
            <p14:sldId id="10288"/>
            <p14:sldId id="10289"/>
            <p14:sldId id="1029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030A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85546" autoAdjust="0"/>
  </p:normalViewPr>
  <p:slideViewPr>
    <p:cSldViewPr snapToGrid="0">
      <p:cViewPr>
        <p:scale>
          <a:sx n="122" d="100"/>
          <a:sy n="122" d="100"/>
        </p:scale>
        <p:origin x="96" y="-102"/>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slideMaster" Target="slideMasters/slideMaster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5548E4E-B20A-432C-8E99-EC270CC2CFEC}" type="datetimeFigureOut">
              <a:rPr lang="en-US" smtClean="0"/>
              <a:t>9/4/2019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F6F5DBD-C07F-4F75-9404-EAA32D31EEEC}" type="slidenum">
              <a:rPr lang="en-US" smtClean="0"/>
              <a:t>‹#›</a:t>
            </a:fld>
            <a:endParaRPr lang="en-US"/>
          </a:p>
        </p:txBody>
      </p:sp>
    </p:spTree>
    <p:extLst>
      <p:ext uri="{BB962C8B-B14F-4D97-AF65-F5344CB8AC3E}">
        <p14:creationId xmlns:p14="http://schemas.microsoft.com/office/powerpoint/2010/main" val="37740489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6F5DBD-C07F-4F75-9404-EAA32D31EEEC}" type="slidenum">
              <a:rPr lang="en-US" smtClean="0"/>
              <a:t>2</a:t>
            </a:fld>
            <a:endParaRPr lang="en-US"/>
          </a:p>
        </p:txBody>
      </p:sp>
    </p:spTree>
    <p:extLst>
      <p:ext uri="{BB962C8B-B14F-4D97-AF65-F5344CB8AC3E}">
        <p14:creationId xmlns:p14="http://schemas.microsoft.com/office/powerpoint/2010/main" val="39595023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arenR"/>
            </a:pPr>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9/4/2019 6:58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777349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arenR"/>
            </a:pPr>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9/4/2019 7:02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471986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arenR"/>
            </a:pPr>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9/4/2019 7:03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752211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arenR"/>
            </a:pPr>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9/4/2019 7:16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287516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arenR"/>
            </a:pPr>
            <a:r>
              <a:rPr lang="en-US" dirty="0"/>
              <a:t>- Query1: $filter=Sentiment/all(sent: sent </a:t>
            </a:r>
            <a:r>
              <a:rPr lang="en-US" dirty="0" err="1"/>
              <a:t>lt</a:t>
            </a:r>
            <a:r>
              <a:rPr lang="en-US" dirty="0"/>
              <a:t> 0.3) and Rating </a:t>
            </a:r>
            <a:r>
              <a:rPr lang="en-US" dirty="0" err="1"/>
              <a:t>lt</a:t>
            </a:r>
            <a:r>
              <a:rPr lang="en-US" dirty="0"/>
              <a:t> 4</a:t>
            </a:r>
          </a:p>
          <a:p>
            <a:pPr marL="228600" indent="-228600">
              <a:buAutoNum type="arabicParenR"/>
            </a:pPr>
            <a:r>
              <a:rPr lang="en-US" dirty="0"/>
              <a:t>- Query2: &amp;search=&amp;</a:t>
            </a:r>
            <a:r>
              <a:rPr lang="en-US" dirty="0" err="1"/>
              <a:t>moreLikeThis</a:t>
            </a:r>
            <a:r>
              <a:rPr lang="en-US" dirty="0"/>
              <a:t>=R1ELHGEEAKGZ97&amp;searchFields=</a:t>
            </a:r>
            <a:r>
              <a:rPr lang="en-US" dirty="0" err="1"/>
              <a:t>Keyphrases</a:t>
            </a:r>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9/4/2019 7:21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202086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6F5DBD-C07F-4F75-9404-EAA32D31EEEC}" type="slidenum">
              <a:rPr lang="en-US" smtClean="0"/>
              <a:t>13</a:t>
            </a:fld>
            <a:endParaRPr lang="en-US"/>
          </a:p>
        </p:txBody>
      </p:sp>
    </p:spTree>
    <p:extLst>
      <p:ext uri="{BB962C8B-B14F-4D97-AF65-F5344CB8AC3E}">
        <p14:creationId xmlns:p14="http://schemas.microsoft.com/office/powerpoint/2010/main" val="40838391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6.svg"/><Relationship Id="rId7"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Master" Target="../slideMasters/slideMaster2.xml"/><Relationship Id="rId6" Type="http://schemas.openxmlformats.org/officeDocument/2006/relationships/image" Target="../media/image3.emf"/><Relationship Id="rId5" Type="http://schemas.openxmlformats.org/officeDocument/2006/relationships/image" Target="../media/image8.svg"/><Relationship Id="rId10" Type="http://schemas.openxmlformats.org/officeDocument/2006/relationships/image" Target="../media/image12.svg"/><Relationship Id="rId4" Type="http://schemas.openxmlformats.org/officeDocument/2006/relationships/image" Target="../media/image7.png"/><Relationship Id="rId9" Type="http://schemas.openxmlformats.org/officeDocument/2006/relationships/image" Target="../media/image1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2.xml"/><Relationship Id="rId5" Type="http://schemas.openxmlformats.org/officeDocument/2006/relationships/image" Target="../media/image14.svg"/><Relationship Id="rId4" Type="http://schemas.openxmlformats.org/officeDocument/2006/relationships/image" Target="../media/image1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15.svg"/><Relationship Id="rId7" Type="http://schemas.openxmlformats.org/officeDocument/2006/relationships/image" Target="../media/image10.svg"/><Relationship Id="rId2" Type="http://schemas.openxmlformats.org/officeDocument/2006/relationships/image" Target="../media/image7.png"/><Relationship Id="rId1" Type="http://schemas.openxmlformats.org/officeDocument/2006/relationships/slideMaster" Target="../slideMasters/slideMaster2.xml"/><Relationship Id="rId6" Type="http://schemas.openxmlformats.org/officeDocument/2006/relationships/image" Target="../media/image9.png"/><Relationship Id="rId5" Type="http://schemas.openxmlformats.org/officeDocument/2006/relationships/image" Target="../media/image17.png"/><Relationship Id="rId4" Type="http://schemas.openxmlformats.org/officeDocument/2006/relationships/image" Target="../media/image16.png"/><Relationship Id="rId9" Type="http://schemas.openxmlformats.org/officeDocument/2006/relationships/image" Target="../media/image14.svg"/></Relationships>
</file>

<file path=ppt/slideLayouts/_rels/slideLayout19.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7.png"/><Relationship Id="rId7" Type="http://schemas.openxmlformats.org/officeDocument/2006/relationships/image" Target="../media/image13.png"/><Relationship Id="rId2" Type="http://schemas.openxmlformats.org/officeDocument/2006/relationships/image" Target="../media/image17.png"/><Relationship Id="rId1" Type="http://schemas.openxmlformats.org/officeDocument/2006/relationships/slideMaster" Target="../slideMasters/slideMaster2.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15.sv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15.svg"/><Relationship Id="rId7" Type="http://schemas.openxmlformats.org/officeDocument/2006/relationships/image" Target="../media/image13.png"/><Relationship Id="rId2" Type="http://schemas.openxmlformats.org/officeDocument/2006/relationships/image" Target="../media/image7.png"/><Relationship Id="rId1" Type="http://schemas.openxmlformats.org/officeDocument/2006/relationships/slideMaster" Target="../slideMasters/slideMaster2.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17.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2.xml"/><Relationship Id="rId5" Type="http://schemas.openxmlformats.org/officeDocument/2006/relationships/image" Target="../media/image14.svg"/><Relationship Id="rId4" Type="http://schemas.openxmlformats.org/officeDocument/2006/relationships/image" Target="../media/image13.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2.xml"/><Relationship Id="rId5" Type="http://schemas.openxmlformats.org/officeDocument/2006/relationships/image" Target="../media/image14.svg"/><Relationship Id="rId4" Type="http://schemas.openxmlformats.org/officeDocument/2006/relationships/image" Target="../media/image13.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2.xml"/><Relationship Id="rId5" Type="http://schemas.openxmlformats.org/officeDocument/2006/relationships/image" Target="../media/image14.svg"/><Relationship Id="rId4" Type="http://schemas.openxmlformats.org/officeDocument/2006/relationships/image" Target="../media/image13.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5.svg"/><Relationship Id="rId7" Type="http://schemas.openxmlformats.org/officeDocument/2006/relationships/image" Target="../media/image18.svg"/><Relationship Id="rId2" Type="http://schemas.openxmlformats.org/officeDocument/2006/relationships/image" Target="../media/image7.png"/><Relationship Id="rId1" Type="http://schemas.openxmlformats.org/officeDocument/2006/relationships/slideMaster" Target="../slideMasters/slideMaster2.xml"/><Relationship Id="rId6" Type="http://schemas.openxmlformats.org/officeDocument/2006/relationships/image" Target="../media/image11.png"/><Relationship Id="rId5" Type="http://schemas.openxmlformats.org/officeDocument/2006/relationships/image" Target="../media/image10.svg"/><Relationship Id="rId4" Type="http://schemas.openxmlformats.org/officeDocument/2006/relationships/image" Target="../media/image9.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2.xml"/><Relationship Id="rId5" Type="http://schemas.openxmlformats.org/officeDocument/2006/relationships/image" Target="../media/image18.svg"/><Relationship Id="rId4" Type="http://schemas.openxmlformats.org/officeDocument/2006/relationships/image" Target="../media/image11.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2.xml"/><Relationship Id="rId5" Type="http://schemas.openxmlformats.org/officeDocument/2006/relationships/image" Target="../media/image14.svg"/><Relationship Id="rId4" Type="http://schemas.openxmlformats.org/officeDocument/2006/relationships/image" Target="../media/image13.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2.png"/><Relationship Id="rId1" Type="http://schemas.openxmlformats.org/officeDocument/2006/relationships/slideMaster" Target="../slideMasters/slideMaster3.xml"/><Relationship Id="rId5" Type="http://schemas.openxmlformats.org/officeDocument/2006/relationships/image" Target="../media/image24.png"/><Relationship Id="rId4" Type="http://schemas.openxmlformats.org/officeDocument/2006/relationships/image" Target="../media/image23.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2.png"/><Relationship Id="rId1" Type="http://schemas.openxmlformats.org/officeDocument/2006/relationships/slideMaster" Target="../slideMasters/slideMaster4.xml"/><Relationship Id="rId5" Type="http://schemas.openxmlformats.org/officeDocument/2006/relationships/image" Target="../media/image24.png"/><Relationship Id="rId4" Type="http://schemas.openxmlformats.org/officeDocument/2006/relationships/image" Target="../media/image23.pn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6CA7D4-403B-4E2C-9B80-10A8823B95A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761D2D8-2C18-4FC8-B9CB-42FDDD8CD72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F27A98D-066C-48EC-B36A-45BC8650DB5C}"/>
              </a:ext>
            </a:extLst>
          </p:cNvPr>
          <p:cNvSpPr>
            <a:spLocks noGrp="1"/>
          </p:cNvSpPr>
          <p:nvPr>
            <p:ph type="dt" sz="half" idx="10"/>
          </p:nvPr>
        </p:nvSpPr>
        <p:spPr/>
        <p:txBody>
          <a:bodyPr/>
          <a:lstStyle/>
          <a:p>
            <a:fld id="{B3EF3E88-62FB-46E6-925F-94E9C5220847}" type="datetimeFigureOut">
              <a:rPr lang="en-US" smtClean="0"/>
              <a:t>9/4/2019</a:t>
            </a:fld>
            <a:endParaRPr lang="en-US"/>
          </a:p>
        </p:txBody>
      </p:sp>
      <p:sp>
        <p:nvSpPr>
          <p:cNvPr id="5" name="Footer Placeholder 4">
            <a:extLst>
              <a:ext uri="{FF2B5EF4-FFF2-40B4-BE49-F238E27FC236}">
                <a16:creationId xmlns:a16="http://schemas.microsoft.com/office/drawing/2014/main" id="{FE54AC0F-E7EA-43F2-98C2-2F388B73698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75C0179-EEAC-4FA6-ABFB-31FD1249671C}"/>
              </a:ext>
            </a:extLst>
          </p:cNvPr>
          <p:cNvSpPr>
            <a:spLocks noGrp="1"/>
          </p:cNvSpPr>
          <p:nvPr>
            <p:ph type="sldNum" sz="quarter" idx="12"/>
          </p:nvPr>
        </p:nvSpPr>
        <p:spPr/>
        <p:txBody>
          <a:bodyPr/>
          <a:lstStyle/>
          <a:p>
            <a:fld id="{CD765FBD-E3FB-4945-AC33-0F3488C27766}" type="slidenum">
              <a:rPr lang="en-US" smtClean="0"/>
              <a:t>‹#›</a:t>
            </a:fld>
            <a:endParaRPr lang="en-US"/>
          </a:p>
        </p:txBody>
      </p:sp>
    </p:spTree>
    <p:extLst>
      <p:ext uri="{BB962C8B-B14F-4D97-AF65-F5344CB8AC3E}">
        <p14:creationId xmlns:p14="http://schemas.microsoft.com/office/powerpoint/2010/main" val="27646057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E0DA7E-1EAB-4BE9-8F97-84DBECC36FD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168A291-08CC-4242-A74E-81F53B1DDC4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4A41B30-0CE1-430A-88F2-4FF11EEE9CD7}"/>
              </a:ext>
            </a:extLst>
          </p:cNvPr>
          <p:cNvSpPr>
            <a:spLocks noGrp="1"/>
          </p:cNvSpPr>
          <p:nvPr>
            <p:ph type="dt" sz="half" idx="10"/>
          </p:nvPr>
        </p:nvSpPr>
        <p:spPr/>
        <p:txBody>
          <a:bodyPr/>
          <a:lstStyle/>
          <a:p>
            <a:fld id="{B3EF3E88-62FB-46E6-925F-94E9C5220847}" type="datetimeFigureOut">
              <a:rPr lang="en-US" smtClean="0"/>
              <a:t>9/4/2019</a:t>
            </a:fld>
            <a:endParaRPr lang="en-US"/>
          </a:p>
        </p:txBody>
      </p:sp>
      <p:sp>
        <p:nvSpPr>
          <p:cNvPr id="5" name="Footer Placeholder 4">
            <a:extLst>
              <a:ext uri="{FF2B5EF4-FFF2-40B4-BE49-F238E27FC236}">
                <a16:creationId xmlns:a16="http://schemas.microsoft.com/office/drawing/2014/main" id="{E1359523-7F4F-4C3F-B7D6-52DEE2FA5AB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DB5AA25-8151-4BBE-A62B-08C98FEEC93D}"/>
              </a:ext>
            </a:extLst>
          </p:cNvPr>
          <p:cNvSpPr>
            <a:spLocks noGrp="1"/>
          </p:cNvSpPr>
          <p:nvPr>
            <p:ph type="sldNum" sz="quarter" idx="12"/>
          </p:nvPr>
        </p:nvSpPr>
        <p:spPr/>
        <p:txBody>
          <a:bodyPr/>
          <a:lstStyle/>
          <a:p>
            <a:fld id="{CD765FBD-E3FB-4945-AC33-0F3488C27766}" type="slidenum">
              <a:rPr lang="en-US" smtClean="0"/>
              <a:t>‹#›</a:t>
            </a:fld>
            <a:endParaRPr lang="en-US"/>
          </a:p>
        </p:txBody>
      </p:sp>
    </p:spTree>
    <p:extLst>
      <p:ext uri="{BB962C8B-B14F-4D97-AF65-F5344CB8AC3E}">
        <p14:creationId xmlns:p14="http://schemas.microsoft.com/office/powerpoint/2010/main" val="1399312727"/>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userDrawn="1">
  <p:cSld name="White Background">
    <p:spTree>
      <p:nvGrpSpPr>
        <p:cNvPr id="1" name=""/>
        <p:cNvGrpSpPr/>
        <p:nvPr/>
      </p:nvGrpSpPr>
      <p:grpSpPr>
        <a:xfrm>
          <a:off x="0" y="0"/>
          <a:ext cx="0" cy="0"/>
          <a:chOff x="0" y="0"/>
          <a:chExt cx="0" cy="0"/>
        </a:xfrm>
      </p:grpSpPr>
      <p:sp>
        <p:nvSpPr>
          <p:cNvPr id="7" name="Title 2"/>
          <p:cNvSpPr>
            <a:spLocks noGrp="1"/>
          </p:cNvSpPr>
          <p:nvPr>
            <p:ph type="title"/>
          </p:nvPr>
        </p:nvSpPr>
        <p:spPr>
          <a:xfrm>
            <a:off x="538477" y="286381"/>
            <a:ext cx="11653523" cy="927940"/>
          </a:xfrm>
          <a:prstGeom prst="rect">
            <a:avLst/>
          </a:prstGeom>
        </p:spPr>
        <p:txBody>
          <a:bodyPr>
            <a:normAutofit/>
          </a:bodyPr>
          <a:lstStyle>
            <a:lvl1pPr algn="l">
              <a:defRPr sz="4800" b="0">
                <a:solidFill>
                  <a:srgbClr val="505050"/>
                </a:solidFill>
                <a:latin typeface="Segoe UI Light" panose="020B0502040204020203" pitchFamily="34" charset="0"/>
              </a:defRPr>
            </a:lvl1pPr>
          </a:lstStyle>
          <a:p>
            <a:r>
              <a:rPr lang="en-US"/>
              <a:t>Click to edit Master title style</a:t>
            </a:r>
          </a:p>
        </p:txBody>
      </p:sp>
      <p:sp>
        <p:nvSpPr>
          <p:cNvPr id="4" name="Footer Placeholder 2"/>
          <p:cNvSpPr>
            <a:spLocks noGrp="1"/>
          </p:cNvSpPr>
          <p:nvPr>
            <p:ph type="ftr" sz="quarter" idx="14"/>
          </p:nvPr>
        </p:nvSpPr>
        <p:spPr/>
        <p:txBody>
          <a:bodyPr/>
          <a:lstStyle>
            <a:lvl1pPr fontAlgn="base">
              <a:spcBef>
                <a:spcPct val="0"/>
              </a:spcBef>
              <a:spcAft>
                <a:spcPct val="0"/>
              </a:spcAft>
              <a:defRPr>
                <a:solidFill>
                  <a:srgbClr val="505050"/>
                </a:solidFill>
              </a:defRPr>
            </a:lvl1pPr>
          </a:lstStyle>
          <a:p>
            <a:pPr>
              <a:defRPr/>
            </a:pPr>
            <a:endParaRPr/>
          </a:p>
        </p:txBody>
      </p:sp>
      <p:sp>
        <p:nvSpPr>
          <p:cNvPr id="5" name="Slide Number Placeholder 3"/>
          <p:cNvSpPr>
            <a:spLocks noGrp="1"/>
          </p:cNvSpPr>
          <p:nvPr>
            <p:ph type="sldNum" sz="quarter" idx="15"/>
          </p:nvPr>
        </p:nvSpPr>
        <p:spPr/>
        <p:txBody>
          <a:bodyPr/>
          <a:lstStyle>
            <a:lvl1pPr>
              <a:defRPr/>
            </a:lvl1pPr>
          </a:lstStyle>
          <a:p>
            <a:endParaRPr lang="en-US"/>
          </a:p>
        </p:txBody>
      </p:sp>
    </p:spTree>
    <p:extLst>
      <p:ext uri="{BB962C8B-B14F-4D97-AF65-F5344CB8AC3E}">
        <p14:creationId xmlns:p14="http://schemas.microsoft.com/office/powerpoint/2010/main" val="4168313754"/>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EAF90F0-CE59-4FF7-89FA-8E3D67094BD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A30DF17-D969-4A8B-AB83-11E6D277961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6DA4FE6-A6D6-43C5-91F8-BD76B57FE087}"/>
              </a:ext>
            </a:extLst>
          </p:cNvPr>
          <p:cNvSpPr>
            <a:spLocks noGrp="1"/>
          </p:cNvSpPr>
          <p:nvPr>
            <p:ph type="dt" sz="half" idx="10"/>
          </p:nvPr>
        </p:nvSpPr>
        <p:spPr/>
        <p:txBody>
          <a:bodyPr/>
          <a:lstStyle/>
          <a:p>
            <a:fld id="{B3EF3E88-62FB-46E6-925F-94E9C5220847}" type="datetimeFigureOut">
              <a:rPr lang="en-US" smtClean="0"/>
              <a:t>9/4/2019</a:t>
            </a:fld>
            <a:endParaRPr lang="en-US"/>
          </a:p>
        </p:txBody>
      </p:sp>
      <p:sp>
        <p:nvSpPr>
          <p:cNvPr id="5" name="Footer Placeholder 4">
            <a:extLst>
              <a:ext uri="{FF2B5EF4-FFF2-40B4-BE49-F238E27FC236}">
                <a16:creationId xmlns:a16="http://schemas.microsoft.com/office/drawing/2014/main" id="{30508D4D-DA29-4138-BC06-7E78F851ED9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4A07F75-4684-47AB-B6C1-327A9530D52B}"/>
              </a:ext>
            </a:extLst>
          </p:cNvPr>
          <p:cNvSpPr>
            <a:spLocks noGrp="1"/>
          </p:cNvSpPr>
          <p:nvPr>
            <p:ph type="sldNum" sz="quarter" idx="12"/>
          </p:nvPr>
        </p:nvSpPr>
        <p:spPr/>
        <p:txBody>
          <a:bodyPr/>
          <a:lstStyle/>
          <a:p>
            <a:fld id="{CD765FBD-E3FB-4945-AC33-0F3488C27766}" type="slidenum">
              <a:rPr lang="en-US" smtClean="0"/>
              <a:t>‹#›</a:t>
            </a:fld>
            <a:endParaRPr lang="en-US"/>
          </a:p>
        </p:txBody>
      </p:sp>
    </p:spTree>
    <p:extLst>
      <p:ext uri="{BB962C8B-B14F-4D97-AF65-F5344CB8AC3E}">
        <p14:creationId xmlns:p14="http://schemas.microsoft.com/office/powerpoint/2010/main" val="33696673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bg bwMode="gray">
      <p:bgPr>
        <a:solidFill>
          <a:srgbClr val="E6EBED"/>
        </a:solidFill>
        <a:effectLst/>
      </p:bgPr>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B9532AFA-78E5-4324-9D56-4D4CE7440E2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7" name="Text Placeholder 4">
            <a:extLst>
              <a:ext uri="{FF2B5EF4-FFF2-40B4-BE49-F238E27FC236}">
                <a16:creationId xmlns:a16="http://schemas.microsoft.com/office/drawing/2014/main" id="{812B2AD1-076F-40BF-98F1-311E3BBCE5BE}"/>
              </a:ext>
            </a:extLst>
          </p:cNvPr>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8333">
                      <a:schemeClr val="tx1"/>
                    </a:gs>
                    <a:gs pos="26000">
                      <a:schemeClr val="tx1"/>
                    </a:gs>
                  </a:gsLst>
                  <a:lin ang="5400000" scaled="1"/>
                </a:gradFill>
                <a:latin typeface="+mn-lt"/>
                <a:cs typeface="Segoe UI" panose="020B0502040204020203" pitchFamily="34" charset="0"/>
              </a:defRPr>
            </a:lvl1pPr>
          </a:lstStyle>
          <a:p>
            <a:pPr lvl="0"/>
            <a:r>
              <a:rPr lang="en-US"/>
              <a:t>Speaker name or subtitle</a:t>
            </a:r>
          </a:p>
        </p:txBody>
      </p:sp>
      <p:sp>
        <p:nvSpPr>
          <p:cNvPr id="8" name="Title 1">
            <a:extLst>
              <a:ext uri="{FF2B5EF4-FFF2-40B4-BE49-F238E27FC236}">
                <a16:creationId xmlns:a16="http://schemas.microsoft.com/office/drawing/2014/main" id="{EE7D0842-89C9-4B62-8E7E-CD55867316F2}"/>
              </a:ext>
            </a:extLst>
          </p:cNvPr>
          <p:cNvSpPr>
            <a:spLocks noGrp="1"/>
          </p:cNvSpPr>
          <p:nvPr>
            <p:ph type="title" hasCustomPrompt="1"/>
          </p:nvPr>
        </p:nvSpPr>
        <p:spPr>
          <a:xfrm>
            <a:off x="588263" y="2425541"/>
            <a:ext cx="4167887" cy="1107996"/>
          </a:xfrm>
        </p:spPr>
        <p:txBody>
          <a:bodyPr anchor="b" anchorCtr="0">
            <a:spAutoFit/>
          </a:bodyPr>
          <a:lstStyle>
            <a:lvl1pPr>
              <a:defRPr>
                <a:gradFill>
                  <a:gsLst>
                    <a:gs pos="8333">
                      <a:schemeClr val="tx1"/>
                    </a:gs>
                    <a:gs pos="26000">
                      <a:schemeClr val="tx1"/>
                    </a:gs>
                  </a:gsLst>
                  <a:lin ang="5400000" scaled="1"/>
                </a:gradFill>
              </a:defRPr>
            </a:lvl1pPr>
          </a:lstStyle>
          <a:p>
            <a:r>
              <a:rPr lang="en-US"/>
              <a:t>Event name or presentation title </a:t>
            </a:r>
          </a:p>
        </p:txBody>
      </p:sp>
      <p:grpSp>
        <p:nvGrpSpPr>
          <p:cNvPr id="13" name="Group 12">
            <a:extLst>
              <a:ext uri="{FF2B5EF4-FFF2-40B4-BE49-F238E27FC236}">
                <a16:creationId xmlns:a16="http://schemas.microsoft.com/office/drawing/2014/main" id="{5C67BE41-7986-462F-AC1B-939AF1CF94E7}"/>
              </a:ext>
            </a:extLst>
          </p:cNvPr>
          <p:cNvGrpSpPr/>
          <p:nvPr userDrawn="1"/>
        </p:nvGrpSpPr>
        <p:grpSpPr bwMode="gray">
          <a:xfrm>
            <a:off x="5227320" y="0"/>
            <a:ext cx="6964680" cy="6858000"/>
            <a:chOff x="5227320" y="0"/>
            <a:chExt cx="6964680" cy="6858000"/>
          </a:xfrm>
        </p:grpSpPr>
        <p:pic>
          <p:nvPicPr>
            <p:cNvPr id="10" name="Picture 9">
              <a:extLst>
                <a:ext uri="{FF2B5EF4-FFF2-40B4-BE49-F238E27FC236}">
                  <a16:creationId xmlns:a16="http://schemas.microsoft.com/office/drawing/2014/main" id="{EEB323DA-E527-48B8-B69F-D0670E17AB0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1" r="449"/>
            <a:stretch/>
          </p:blipFill>
          <p:spPr bwMode="gray">
            <a:xfrm>
              <a:off x="5440680" y="0"/>
              <a:ext cx="6751320" cy="6858000"/>
            </a:xfrm>
            <a:prstGeom prst="rect">
              <a:avLst/>
            </a:prstGeom>
          </p:spPr>
        </p:pic>
        <p:sp>
          <p:nvSpPr>
            <p:cNvPr id="11" name="Rectangle 10">
              <a:extLst>
                <a:ext uri="{FF2B5EF4-FFF2-40B4-BE49-F238E27FC236}">
                  <a16:creationId xmlns:a16="http://schemas.microsoft.com/office/drawing/2014/main" id="{13096CD5-C9AD-44A0-AA99-044AA84D82E4}"/>
                </a:ext>
              </a:extLst>
            </p:cNvPr>
            <p:cNvSpPr/>
            <p:nvPr userDrawn="1"/>
          </p:nvSpPr>
          <p:spPr bwMode="gray">
            <a:xfrm>
              <a:off x="10149840" y="3139440"/>
              <a:ext cx="2042160" cy="2438400"/>
            </a:xfrm>
            <a:prstGeom prst="rect">
              <a:avLst/>
            </a:prstGeom>
            <a:solidFill>
              <a:srgbClr val="E7EB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1AEB9608-944D-482E-9956-098EFE96D035}"/>
                </a:ext>
              </a:extLst>
            </p:cNvPr>
            <p:cNvSpPr/>
            <p:nvPr userDrawn="1"/>
          </p:nvSpPr>
          <p:spPr bwMode="gray">
            <a:xfrm>
              <a:off x="5227320" y="0"/>
              <a:ext cx="2042160" cy="1584960"/>
            </a:xfrm>
            <a:prstGeom prst="rect">
              <a:avLst/>
            </a:prstGeom>
            <a:solidFill>
              <a:srgbClr val="E7EB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34256490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Walkin">
    <p:bg>
      <p:bgPr>
        <a:solidFill>
          <a:schemeClr val="tx2"/>
        </a:solidFill>
        <a:effectLst/>
      </p:bgPr>
    </p:bg>
    <p:spTree>
      <p:nvGrpSpPr>
        <p:cNvPr id="1" name=""/>
        <p:cNvGrpSpPr/>
        <p:nvPr/>
      </p:nvGrpSpPr>
      <p:grpSpPr>
        <a:xfrm>
          <a:off x="0" y="0"/>
          <a:ext cx="0" cy="0"/>
          <a:chOff x="0" y="0"/>
          <a:chExt cx="0" cy="0"/>
        </a:xfrm>
      </p:grpSpPr>
      <p:pic>
        <p:nvPicPr>
          <p:cNvPr id="19" name="Picture 18" hidden="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7" name="Picture 6">
            <a:extLst>
              <a:ext uri="{FF2B5EF4-FFF2-40B4-BE49-F238E27FC236}">
                <a16:creationId xmlns:a16="http://schemas.microsoft.com/office/drawing/2014/main" id="{ED0A4477-3871-4DF2-9A11-758395CBB30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4168682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Slide - 1">
    <p:bg>
      <p:bgPr>
        <a:solidFill>
          <a:schemeClr val="bg2"/>
        </a:solidFill>
        <a:effectLst/>
      </p:bgPr>
    </p:bg>
    <p:spTree>
      <p:nvGrpSpPr>
        <p:cNvPr id="1" name=""/>
        <p:cNvGrpSpPr/>
        <p:nvPr/>
      </p:nvGrpSpPr>
      <p:grpSpPr>
        <a:xfrm>
          <a:off x="0" y="0"/>
          <a:ext cx="0" cy="0"/>
          <a:chOff x="0" y="0"/>
          <a:chExt cx="0" cy="0"/>
        </a:xfrm>
      </p:grpSpPr>
      <p:pic>
        <p:nvPicPr>
          <p:cNvPr id="11" name="Graphic 10">
            <a:extLst>
              <a:ext uri="{FF2B5EF4-FFF2-40B4-BE49-F238E27FC236}">
                <a16:creationId xmlns:a16="http://schemas.microsoft.com/office/drawing/2014/main" id="{279FFEB9-2BE6-4DB6-8DCA-DBA500633B6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pic>
        <p:nvPicPr>
          <p:cNvPr id="10" name="Graphic 9">
            <a:extLst>
              <a:ext uri="{FF2B5EF4-FFF2-40B4-BE49-F238E27FC236}">
                <a16:creationId xmlns:a16="http://schemas.microsoft.com/office/drawing/2014/main" id="{9E39216E-F59B-4BC9-B7CE-10A9447E205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430" y="0"/>
            <a:ext cx="12169140" cy="6858000"/>
          </a:xfrm>
          <a:prstGeom prst="rect">
            <a:avLst/>
          </a:prstGeom>
        </p:spPr>
      </p:pic>
      <p:sp>
        <p:nvSpPr>
          <p:cNvPr id="18" name="Rectangle 17">
            <a:extLst>
              <a:ext uri="{FF2B5EF4-FFF2-40B4-BE49-F238E27FC236}">
                <a16:creationId xmlns:a16="http://schemas.microsoft.com/office/drawing/2014/main" id="{00414B93-1C7A-463B-94D3-C75120E48B38}"/>
              </a:ext>
            </a:extLst>
          </p:cNvPr>
          <p:cNvSpPr/>
          <p:nvPr userDrawn="1"/>
        </p:nvSpPr>
        <p:spPr bwMode="auto">
          <a:xfrm>
            <a:off x="11430" y="1758462"/>
            <a:ext cx="12192000" cy="344658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6" name="Picture 15" hidden="1"/>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pic>
        <p:nvPicPr>
          <p:cNvPr id="7" name="Graphic 6">
            <a:extLst>
              <a:ext uri="{FF2B5EF4-FFF2-40B4-BE49-F238E27FC236}">
                <a16:creationId xmlns:a16="http://schemas.microsoft.com/office/drawing/2014/main" id="{0EDE7E98-2515-4CF5-A7F5-85F9915B5AC4}"/>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9949183" y="3714094"/>
            <a:ext cx="2168764" cy="2317429"/>
          </a:xfrm>
          <a:prstGeom prst="rect">
            <a:avLst/>
          </a:prstGeom>
        </p:spPr>
      </p:pic>
      <p:sp>
        <p:nvSpPr>
          <p:cNvPr id="13" name="Title 1"/>
          <p:cNvSpPr>
            <a:spLocks noGrp="1"/>
          </p:cNvSpPr>
          <p:nvPr>
            <p:ph type="title" hasCustomPrompt="1"/>
          </p:nvPr>
        </p:nvSpPr>
        <p:spPr>
          <a:xfrm>
            <a:off x="543146" y="1925787"/>
            <a:ext cx="11062699"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a:t>Presentation title</a:t>
            </a:r>
          </a:p>
        </p:txBody>
      </p:sp>
      <p:sp>
        <p:nvSpPr>
          <p:cNvPr id="14" name="Text Placeholder 4"/>
          <p:cNvSpPr>
            <a:spLocks noGrp="1"/>
          </p:cNvSpPr>
          <p:nvPr>
            <p:ph type="body" sz="quarter" idx="12" hasCustomPrompt="1"/>
          </p:nvPr>
        </p:nvSpPr>
        <p:spPr>
          <a:xfrm>
            <a:off x="543146" y="3821145"/>
            <a:ext cx="9860611" cy="116586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pic>
        <p:nvPicPr>
          <p:cNvPr id="15" name="Graphic 14">
            <a:extLst>
              <a:ext uri="{FF2B5EF4-FFF2-40B4-BE49-F238E27FC236}">
                <a16:creationId xmlns:a16="http://schemas.microsoft.com/office/drawing/2014/main" id="{7419D4D3-1264-4226-98C4-F3F8AF090AD0}"/>
              </a:ext>
            </a:extLst>
          </p:cNvPr>
          <p:cNvPicPr>
            <a:picLocks noChangeAspect="1"/>
          </p:cNvPicPr>
          <p:nvPr userDrawn="1"/>
        </p:nvPicPr>
        <p:blipFill>
          <a:blip r:embed="rId9">
            <a:extLst>
              <a:ext uri="{96DAC541-7B7A-43D3-8B79-37D633B846F1}">
                <asvg:svgBlip xmlns:asvg="http://schemas.microsoft.com/office/drawing/2016/SVG/main" r:embed="rId10"/>
              </a:ext>
            </a:extLst>
          </a:blip>
          <a:stretch>
            <a:fillRect/>
          </a:stretch>
        </p:blipFill>
        <p:spPr>
          <a:xfrm>
            <a:off x="6858000" y="5497520"/>
            <a:ext cx="3213197" cy="389672"/>
          </a:xfrm>
          <a:prstGeom prst="rect">
            <a:avLst/>
          </a:prstGeom>
        </p:spPr>
      </p:pic>
    </p:spTree>
    <p:extLst>
      <p:ext uri="{BB962C8B-B14F-4D97-AF65-F5344CB8AC3E}">
        <p14:creationId xmlns:p14="http://schemas.microsoft.com/office/powerpoint/2010/main" val="10355500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1089542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6" name="Group 5">
            <a:extLst>
              <a:ext uri="{FF2B5EF4-FFF2-40B4-BE49-F238E27FC236}">
                <a16:creationId xmlns:a16="http://schemas.microsoft.com/office/drawing/2014/main" id="{3F8A6C2C-5B06-40D9-A918-8F0304E8B4DB}"/>
              </a:ext>
            </a:extLst>
          </p:cNvPr>
          <p:cNvGrpSpPr/>
          <p:nvPr userDrawn="1"/>
        </p:nvGrpSpPr>
        <p:grpSpPr>
          <a:xfrm>
            <a:off x="8748345" y="5922334"/>
            <a:ext cx="3378393" cy="899665"/>
            <a:chOff x="8748345" y="5922334"/>
            <a:chExt cx="3378393" cy="899665"/>
          </a:xfrm>
        </p:grpSpPr>
        <p:pic>
          <p:nvPicPr>
            <p:cNvPr id="7" name="Graphic 6">
              <a:extLst>
                <a:ext uri="{FF2B5EF4-FFF2-40B4-BE49-F238E27FC236}">
                  <a16:creationId xmlns:a16="http://schemas.microsoft.com/office/drawing/2014/main" id="{FB5C1E37-7655-4446-9EBC-E01AE514F3F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84787" y="5922334"/>
              <a:ext cx="841951" cy="899665"/>
            </a:xfrm>
            <a:prstGeom prst="rect">
              <a:avLst/>
            </a:prstGeom>
          </p:spPr>
        </p:pic>
        <p:pic>
          <p:nvPicPr>
            <p:cNvPr id="8" name="Graphic 7">
              <a:extLst>
                <a:ext uri="{FF2B5EF4-FFF2-40B4-BE49-F238E27FC236}">
                  <a16:creationId xmlns:a16="http://schemas.microsoft.com/office/drawing/2014/main" id="{2F54BCBA-F990-40A0-A9AC-91C9518E84E6}"/>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748345" y="6477933"/>
              <a:ext cx="2474643" cy="300106"/>
            </a:xfrm>
            <a:prstGeom prst="rect">
              <a:avLst/>
            </a:prstGeom>
          </p:spPr>
        </p:pic>
      </p:grpSp>
    </p:spTree>
    <p:extLst>
      <p:ext uri="{BB962C8B-B14F-4D97-AF65-F5344CB8AC3E}">
        <p14:creationId xmlns:p14="http://schemas.microsoft.com/office/powerpoint/2010/main" val="353563756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8220827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5E0A57BE-82BA-4DCD-B0B6-AC816A5C5DB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430" y="0"/>
            <a:ext cx="12169140" cy="6858000"/>
          </a:xfrm>
          <a:prstGeom prst="rect">
            <a:avLst/>
          </a:prstGeom>
        </p:spPr>
      </p:pic>
      <p:pic>
        <p:nvPicPr>
          <p:cNvPr id="6" name="Picture 5"/>
          <p:cNvPicPr>
            <a:picLocks noChangeAspect="1"/>
          </p:cNvPicPr>
          <p:nvPr/>
        </p:nvPicPr>
        <p:blipFill rotWithShape="1">
          <a:blip r:embed="rId4" cstate="print">
            <a:extLst>
              <a:ext uri="{28A0092B-C50C-407E-A947-70E740481C1C}">
                <a14:useLocalDpi xmlns:a14="http://schemas.microsoft.com/office/drawing/2010/main"/>
              </a:ext>
            </a:extLst>
          </a:blip>
          <a:srcRect l="17176"/>
          <a:stretch/>
        </p:blipFill>
        <p:spPr>
          <a:xfrm>
            <a:off x="0" y="798242"/>
            <a:ext cx="5872872" cy="5096933"/>
          </a:xfrm>
          <a:prstGeom prst="rect">
            <a:avLst/>
          </a:prstGeom>
        </p:spPr>
      </p:pic>
      <p:grpSp>
        <p:nvGrpSpPr>
          <p:cNvPr id="5" name="Group 4">
            <a:extLst>
              <a:ext uri="{FF2B5EF4-FFF2-40B4-BE49-F238E27FC236}">
                <a16:creationId xmlns:a16="http://schemas.microsoft.com/office/drawing/2014/main" id="{90EF4A5C-345F-488C-AC5E-0AF3B8376036}"/>
              </a:ext>
            </a:extLst>
          </p:cNvPr>
          <p:cNvGrpSpPr/>
          <p:nvPr userDrawn="1"/>
        </p:nvGrpSpPr>
        <p:grpSpPr>
          <a:xfrm>
            <a:off x="3019127" y="448578"/>
            <a:ext cx="9646191" cy="6621296"/>
            <a:chOff x="3019127" y="448578"/>
            <a:chExt cx="9646191" cy="6621296"/>
          </a:xfrm>
        </p:grpSpPr>
        <p:pic>
          <p:nvPicPr>
            <p:cNvPr id="7" name="Picture 6">
              <a:extLst>
                <a:ext uri="{FF2B5EF4-FFF2-40B4-BE49-F238E27FC236}">
                  <a16:creationId xmlns:a16="http://schemas.microsoft.com/office/drawing/2014/main" id="{CC8E3C5F-48E2-412C-A5AF-F85384D5EE53}"/>
                </a:ext>
              </a:extLst>
            </p:cNvPr>
            <p:cNvPicPr>
              <a:picLocks noChangeAspect="1"/>
            </p:cNvPicPr>
            <p:nvPr userDrawn="1"/>
          </p:nvPicPr>
          <p:blipFill>
            <a:blip r:embed="rId5">
              <a:extLst>
                <a:ext uri="{28A0092B-C50C-407E-A947-70E740481C1C}">
                  <a14:useLocalDpi xmlns:a14="http://schemas.microsoft.com/office/drawing/2010/main"/>
                </a:ext>
              </a:extLst>
            </a:blip>
            <a:stretch>
              <a:fillRect/>
            </a:stretch>
          </p:blipFill>
          <p:spPr>
            <a:xfrm>
              <a:off x="3019127" y="448578"/>
              <a:ext cx="9172873" cy="6621296"/>
            </a:xfrm>
            <a:prstGeom prst="rect">
              <a:avLst/>
            </a:prstGeom>
          </p:spPr>
        </p:pic>
        <p:sp>
          <p:nvSpPr>
            <p:cNvPr id="8" name="TextBox 7">
              <a:extLst>
                <a:ext uri="{FF2B5EF4-FFF2-40B4-BE49-F238E27FC236}">
                  <a16:creationId xmlns:a16="http://schemas.microsoft.com/office/drawing/2014/main" id="{0A9EAD12-9B65-48D0-91A3-85F3DD932746}"/>
                </a:ext>
              </a:extLst>
            </p:cNvPr>
            <p:cNvSpPr txBox="1"/>
            <p:nvPr userDrawn="1"/>
          </p:nvSpPr>
          <p:spPr>
            <a:xfrm>
              <a:off x="10792557" y="3506769"/>
              <a:ext cx="1872761" cy="794064"/>
            </a:xfrm>
            <a:prstGeom prst="rect">
              <a:avLst/>
            </a:prstGeom>
            <a:noFill/>
          </p:spPr>
          <p:txBody>
            <a:bodyPr wrap="square" lIns="182880" tIns="146304" rIns="182880" bIns="146304" rtlCol="0">
              <a:spAutoFit/>
            </a:bodyPr>
            <a:lstStyle/>
            <a:p>
              <a:pPr>
                <a:lnSpc>
                  <a:spcPct val="90000"/>
                </a:lnSpc>
                <a:spcAft>
                  <a:spcPts val="600"/>
                </a:spcAft>
              </a:pPr>
              <a:r>
                <a:rPr lang="en-US" sz="3600">
                  <a:solidFill>
                    <a:schemeClr val="tx2">
                      <a:alpha val="49000"/>
                    </a:schemeClr>
                  </a:solidFill>
                </a:rPr>
                <a:t>.NET</a:t>
              </a:r>
            </a:p>
          </p:txBody>
        </p:sp>
      </p:grpSp>
      <p:grpSp>
        <p:nvGrpSpPr>
          <p:cNvPr id="11" name="Group 10">
            <a:extLst>
              <a:ext uri="{FF2B5EF4-FFF2-40B4-BE49-F238E27FC236}">
                <a16:creationId xmlns:a16="http://schemas.microsoft.com/office/drawing/2014/main" id="{1D467257-5022-4D1F-B0B2-9C7A91288EE4}"/>
              </a:ext>
            </a:extLst>
          </p:cNvPr>
          <p:cNvGrpSpPr/>
          <p:nvPr userDrawn="1"/>
        </p:nvGrpSpPr>
        <p:grpSpPr>
          <a:xfrm>
            <a:off x="8748345" y="5922334"/>
            <a:ext cx="3378393" cy="899665"/>
            <a:chOff x="8748345" y="5922334"/>
            <a:chExt cx="3378393" cy="899665"/>
          </a:xfrm>
        </p:grpSpPr>
        <p:pic>
          <p:nvPicPr>
            <p:cNvPr id="12" name="Graphic 11">
              <a:extLst>
                <a:ext uri="{FF2B5EF4-FFF2-40B4-BE49-F238E27FC236}">
                  <a16:creationId xmlns:a16="http://schemas.microsoft.com/office/drawing/2014/main" id="{100EE183-EAAD-43DD-9F1B-6BE5EB5F2F09}"/>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11284787" y="5922334"/>
              <a:ext cx="841951" cy="899665"/>
            </a:xfrm>
            <a:prstGeom prst="rect">
              <a:avLst/>
            </a:prstGeom>
          </p:spPr>
        </p:pic>
        <p:pic>
          <p:nvPicPr>
            <p:cNvPr id="13" name="Graphic 12">
              <a:extLst>
                <a:ext uri="{FF2B5EF4-FFF2-40B4-BE49-F238E27FC236}">
                  <a16:creationId xmlns:a16="http://schemas.microsoft.com/office/drawing/2014/main" id="{61179E32-2390-48A8-BF0B-A73B1A50C2ED}"/>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8748345" y="6477933"/>
              <a:ext cx="2474643" cy="300106"/>
            </a:xfrm>
            <a:prstGeom prst="rect">
              <a:avLst/>
            </a:prstGeom>
          </p:spPr>
        </p:pic>
      </p:grpSp>
    </p:spTree>
    <p:extLst>
      <p:ext uri="{BB962C8B-B14F-4D97-AF65-F5344CB8AC3E}">
        <p14:creationId xmlns:p14="http://schemas.microsoft.com/office/powerpoint/2010/main" val="18099599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85498" y="2881341"/>
            <a:ext cx="10010687" cy="1015663"/>
          </a:xfrm>
          <a:noFill/>
        </p:spPr>
        <p:txBody>
          <a:bodyPr wrap="square" tIns="91440" bIns="91440" anchor="t" anchorCtr="0">
            <a:spAutoFit/>
          </a:bodyPr>
          <a:lstStyle>
            <a:lvl1pPr>
              <a:defRPr sz="6000" spc="-98" baseline="0">
                <a:gradFill>
                  <a:gsLst>
                    <a:gs pos="0">
                      <a:schemeClr val="tx1"/>
                    </a:gs>
                    <a:gs pos="100000">
                      <a:schemeClr val="tx1"/>
                    </a:gs>
                  </a:gsLst>
                  <a:lin ang="5400000" scaled="0"/>
                </a:gradFill>
              </a:defRPr>
            </a:lvl1pPr>
          </a:lstStyle>
          <a:p>
            <a:r>
              <a:rPr lang="en-US"/>
              <a:t>Demo</a:t>
            </a:r>
          </a:p>
        </p:txBody>
      </p:sp>
      <p:sp>
        <p:nvSpPr>
          <p:cNvPr id="6" name="Rectangle 5"/>
          <p:cNvSpPr/>
          <p:nvPr/>
        </p:nvSpPr>
        <p:spPr bwMode="auto">
          <a:xfrm>
            <a:off x="880949" y="1070515"/>
            <a:ext cx="10415239" cy="4638908"/>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7" name="Group 6">
            <a:extLst>
              <a:ext uri="{FF2B5EF4-FFF2-40B4-BE49-F238E27FC236}">
                <a16:creationId xmlns:a16="http://schemas.microsoft.com/office/drawing/2014/main" id="{97550BA1-B17C-488A-B13B-EAE642576B33}"/>
              </a:ext>
            </a:extLst>
          </p:cNvPr>
          <p:cNvGrpSpPr/>
          <p:nvPr userDrawn="1"/>
        </p:nvGrpSpPr>
        <p:grpSpPr>
          <a:xfrm>
            <a:off x="2112911" y="118352"/>
            <a:ext cx="9646191" cy="6621296"/>
            <a:chOff x="3019127" y="448578"/>
            <a:chExt cx="9646191" cy="6621296"/>
          </a:xfrm>
        </p:grpSpPr>
        <p:pic>
          <p:nvPicPr>
            <p:cNvPr id="8" name="Picture 7">
              <a:extLst>
                <a:ext uri="{FF2B5EF4-FFF2-40B4-BE49-F238E27FC236}">
                  <a16:creationId xmlns:a16="http://schemas.microsoft.com/office/drawing/2014/main" id="{26C5F131-CDD3-4833-8C45-E235D5E9F73B}"/>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019127" y="448578"/>
              <a:ext cx="9172873" cy="6621296"/>
            </a:xfrm>
            <a:prstGeom prst="rect">
              <a:avLst/>
            </a:prstGeom>
          </p:spPr>
        </p:pic>
        <p:sp>
          <p:nvSpPr>
            <p:cNvPr id="9" name="TextBox 8">
              <a:extLst>
                <a:ext uri="{FF2B5EF4-FFF2-40B4-BE49-F238E27FC236}">
                  <a16:creationId xmlns:a16="http://schemas.microsoft.com/office/drawing/2014/main" id="{9DBC19F9-263B-4FF9-BEAE-41F5BF5689F3}"/>
                </a:ext>
              </a:extLst>
            </p:cNvPr>
            <p:cNvSpPr txBox="1"/>
            <p:nvPr userDrawn="1"/>
          </p:nvSpPr>
          <p:spPr>
            <a:xfrm>
              <a:off x="10792557" y="3506769"/>
              <a:ext cx="1872761" cy="794064"/>
            </a:xfrm>
            <a:prstGeom prst="rect">
              <a:avLst/>
            </a:prstGeom>
            <a:noFill/>
          </p:spPr>
          <p:txBody>
            <a:bodyPr wrap="square" lIns="182880" tIns="146304" rIns="182880" bIns="146304" rtlCol="0">
              <a:spAutoFit/>
            </a:bodyPr>
            <a:lstStyle/>
            <a:p>
              <a:pPr>
                <a:lnSpc>
                  <a:spcPct val="90000"/>
                </a:lnSpc>
                <a:spcAft>
                  <a:spcPts val="600"/>
                </a:spcAft>
              </a:pPr>
              <a:r>
                <a:rPr lang="en-US" sz="3600">
                  <a:solidFill>
                    <a:schemeClr val="tx2">
                      <a:alpha val="49000"/>
                    </a:schemeClr>
                  </a:solidFill>
                </a:rPr>
                <a:t>.NET</a:t>
              </a:r>
            </a:p>
          </p:txBody>
        </p:sp>
      </p:grpSp>
      <p:pic>
        <p:nvPicPr>
          <p:cNvPr id="3" name="Graphic 2">
            <a:extLst>
              <a:ext uri="{FF2B5EF4-FFF2-40B4-BE49-F238E27FC236}">
                <a16:creationId xmlns:a16="http://schemas.microsoft.com/office/drawing/2014/main" id="{01202919-2AB2-4208-B4CC-1AAF68D6BF3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430" y="0"/>
            <a:ext cx="12169140" cy="6858000"/>
          </a:xfrm>
          <a:prstGeom prst="rect">
            <a:avLst/>
          </a:prstGeom>
        </p:spPr>
      </p:pic>
      <p:grpSp>
        <p:nvGrpSpPr>
          <p:cNvPr id="10" name="Group 9">
            <a:extLst>
              <a:ext uri="{FF2B5EF4-FFF2-40B4-BE49-F238E27FC236}">
                <a16:creationId xmlns:a16="http://schemas.microsoft.com/office/drawing/2014/main" id="{B9AD06D6-106C-48C4-943A-D2AFED171FBC}"/>
              </a:ext>
            </a:extLst>
          </p:cNvPr>
          <p:cNvGrpSpPr/>
          <p:nvPr userDrawn="1"/>
        </p:nvGrpSpPr>
        <p:grpSpPr>
          <a:xfrm>
            <a:off x="8748345" y="5922334"/>
            <a:ext cx="3378393" cy="899665"/>
            <a:chOff x="8748345" y="5922334"/>
            <a:chExt cx="3378393" cy="899665"/>
          </a:xfrm>
        </p:grpSpPr>
        <p:pic>
          <p:nvPicPr>
            <p:cNvPr id="11" name="Graphic 10">
              <a:extLst>
                <a:ext uri="{FF2B5EF4-FFF2-40B4-BE49-F238E27FC236}">
                  <a16:creationId xmlns:a16="http://schemas.microsoft.com/office/drawing/2014/main" id="{E39DB406-299D-4968-BFC9-8479320EA0FC}"/>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1284787" y="5922334"/>
              <a:ext cx="841951" cy="899665"/>
            </a:xfrm>
            <a:prstGeom prst="rect">
              <a:avLst/>
            </a:prstGeom>
          </p:spPr>
        </p:pic>
        <p:pic>
          <p:nvPicPr>
            <p:cNvPr id="12" name="Graphic 11">
              <a:extLst>
                <a:ext uri="{FF2B5EF4-FFF2-40B4-BE49-F238E27FC236}">
                  <a16:creationId xmlns:a16="http://schemas.microsoft.com/office/drawing/2014/main" id="{9020996D-F71B-4312-BFAE-07E65110E99D}"/>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8748345" y="6477933"/>
              <a:ext cx="2474643" cy="300106"/>
            </a:xfrm>
            <a:prstGeom prst="rect">
              <a:avLst/>
            </a:prstGeom>
          </p:spPr>
        </p:pic>
      </p:grpSp>
    </p:spTree>
    <p:extLst>
      <p:ext uri="{BB962C8B-B14F-4D97-AF65-F5344CB8AC3E}">
        <p14:creationId xmlns:p14="http://schemas.microsoft.com/office/powerpoint/2010/main" val="17462114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80ED2A-D9B6-4173-8A3C-36D82CD3DA2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23CF52E-C655-40D7-86CD-F0919E6BAE9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3E57640-8196-4ECB-A5FC-6FE64D7DB5C2}"/>
              </a:ext>
            </a:extLst>
          </p:cNvPr>
          <p:cNvSpPr>
            <a:spLocks noGrp="1"/>
          </p:cNvSpPr>
          <p:nvPr>
            <p:ph type="dt" sz="half" idx="10"/>
          </p:nvPr>
        </p:nvSpPr>
        <p:spPr/>
        <p:txBody>
          <a:bodyPr/>
          <a:lstStyle/>
          <a:p>
            <a:fld id="{B3EF3E88-62FB-46E6-925F-94E9C5220847}" type="datetimeFigureOut">
              <a:rPr lang="en-US" smtClean="0"/>
              <a:t>9/4/2019</a:t>
            </a:fld>
            <a:endParaRPr lang="en-US"/>
          </a:p>
        </p:txBody>
      </p:sp>
      <p:sp>
        <p:nvSpPr>
          <p:cNvPr id="5" name="Footer Placeholder 4">
            <a:extLst>
              <a:ext uri="{FF2B5EF4-FFF2-40B4-BE49-F238E27FC236}">
                <a16:creationId xmlns:a16="http://schemas.microsoft.com/office/drawing/2014/main" id="{F6784572-B714-44DD-928C-161F5A6557B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14BC9B9-D605-4150-AA0B-43EBF9D5191E}"/>
              </a:ext>
            </a:extLst>
          </p:cNvPr>
          <p:cNvSpPr>
            <a:spLocks noGrp="1"/>
          </p:cNvSpPr>
          <p:nvPr>
            <p:ph type="sldNum" sz="quarter" idx="12"/>
          </p:nvPr>
        </p:nvSpPr>
        <p:spPr/>
        <p:txBody>
          <a:bodyPr/>
          <a:lstStyle/>
          <a:p>
            <a:fld id="{CD765FBD-E3FB-4945-AC33-0F3488C27766}" type="slidenum">
              <a:rPr lang="en-US" smtClean="0"/>
              <a:t>‹#›</a:t>
            </a:fld>
            <a:endParaRPr lang="en-US"/>
          </a:p>
        </p:txBody>
      </p:sp>
    </p:spTree>
    <p:extLst>
      <p:ext uri="{BB962C8B-B14F-4D97-AF65-F5344CB8AC3E}">
        <p14:creationId xmlns:p14="http://schemas.microsoft.com/office/powerpoint/2010/main" val="193634281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Section Title Plain">
    <p:bg>
      <p:bgRef idx="1001">
        <a:schemeClr val="bg2"/>
      </p:bgRef>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344B1990-E922-475D-BDA2-9E23A047A14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430" y="0"/>
            <a:ext cx="12169140" cy="6858000"/>
          </a:xfrm>
          <a:prstGeom prst="rect">
            <a:avLst/>
          </a:prstGeom>
        </p:spPr>
      </p:pic>
      <p:sp>
        <p:nvSpPr>
          <p:cNvPr id="3" name="Title 1"/>
          <p:cNvSpPr>
            <a:spLocks noGrp="1"/>
          </p:cNvSpPr>
          <p:nvPr>
            <p:ph type="title" hasCustomPrompt="1"/>
          </p:nvPr>
        </p:nvSpPr>
        <p:spPr>
          <a:xfrm>
            <a:off x="568047" y="2084172"/>
            <a:ext cx="11354714" cy="1158793"/>
          </a:xfrm>
          <a:noFill/>
        </p:spPr>
        <p:txBody>
          <a:bodyPr wrap="square" tIns="91440" bIns="91440" anchor="t" anchorCtr="0">
            <a:spAutoFit/>
          </a:bodyPr>
          <a:lstStyle>
            <a:lvl1pPr>
              <a:defRPr sz="7058" spc="-98" baseline="0">
                <a:solidFill>
                  <a:schemeClr val="tx1"/>
                </a:solidFill>
              </a:defRPr>
            </a:lvl1pPr>
          </a:lstStyle>
          <a:p>
            <a:r>
              <a:rPr lang="en-US"/>
              <a:t>Section title</a:t>
            </a:r>
          </a:p>
        </p:txBody>
      </p:sp>
      <p:pic>
        <p:nvPicPr>
          <p:cNvPr id="17" name="Picture 16">
            <a:extLst>
              <a:ext uri="{FF2B5EF4-FFF2-40B4-BE49-F238E27FC236}">
                <a16:creationId xmlns:a16="http://schemas.microsoft.com/office/drawing/2014/main" id="{14FDA669-E474-4468-AC09-ED6F4A19D7A0}"/>
              </a:ext>
            </a:extLst>
          </p:cNvPr>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3009404" y="448578"/>
            <a:ext cx="9172873" cy="6621296"/>
          </a:xfrm>
          <a:prstGeom prst="rect">
            <a:avLst/>
          </a:prstGeom>
        </p:spPr>
      </p:pic>
      <p:sp>
        <p:nvSpPr>
          <p:cNvPr id="18" name="TextBox 17">
            <a:extLst>
              <a:ext uri="{FF2B5EF4-FFF2-40B4-BE49-F238E27FC236}">
                <a16:creationId xmlns:a16="http://schemas.microsoft.com/office/drawing/2014/main" id="{64B34822-29D0-402A-B058-E76EB9B985CC}"/>
              </a:ext>
            </a:extLst>
          </p:cNvPr>
          <p:cNvSpPr txBox="1"/>
          <p:nvPr userDrawn="1"/>
        </p:nvSpPr>
        <p:spPr>
          <a:xfrm>
            <a:off x="10792557" y="3506769"/>
            <a:ext cx="1872761" cy="794064"/>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3600" b="0" i="0" u="none" strike="noStrike" kern="0" cap="none" spc="0" normalizeH="0" baseline="0" noProof="0">
                <a:ln>
                  <a:noFill/>
                </a:ln>
                <a:solidFill>
                  <a:srgbClr val="F2F2F2">
                    <a:alpha val="49000"/>
                  </a:srgbClr>
                </a:solidFill>
                <a:effectLst/>
                <a:uLnTx/>
                <a:uFillTx/>
              </a:rPr>
              <a:t>.NET</a:t>
            </a:r>
          </a:p>
        </p:txBody>
      </p:sp>
      <p:grpSp>
        <p:nvGrpSpPr>
          <p:cNvPr id="6" name="Group 5">
            <a:extLst>
              <a:ext uri="{FF2B5EF4-FFF2-40B4-BE49-F238E27FC236}">
                <a16:creationId xmlns:a16="http://schemas.microsoft.com/office/drawing/2014/main" id="{6950C65B-AB13-425C-AFDF-B08BBA7C2EBF}"/>
              </a:ext>
            </a:extLst>
          </p:cNvPr>
          <p:cNvGrpSpPr/>
          <p:nvPr userDrawn="1"/>
        </p:nvGrpSpPr>
        <p:grpSpPr>
          <a:xfrm>
            <a:off x="8748345" y="5922334"/>
            <a:ext cx="3378393" cy="899665"/>
            <a:chOff x="8748345" y="5922334"/>
            <a:chExt cx="3378393" cy="899665"/>
          </a:xfrm>
        </p:grpSpPr>
        <p:pic>
          <p:nvPicPr>
            <p:cNvPr id="7" name="Graphic 6">
              <a:extLst>
                <a:ext uri="{FF2B5EF4-FFF2-40B4-BE49-F238E27FC236}">
                  <a16:creationId xmlns:a16="http://schemas.microsoft.com/office/drawing/2014/main" id="{52D4ADF9-6D79-44BD-B222-1A57417D8151}"/>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1284787" y="5922334"/>
              <a:ext cx="841951" cy="899665"/>
            </a:xfrm>
            <a:prstGeom prst="rect">
              <a:avLst/>
            </a:prstGeom>
          </p:spPr>
        </p:pic>
        <p:pic>
          <p:nvPicPr>
            <p:cNvPr id="8" name="Graphic 7">
              <a:extLst>
                <a:ext uri="{FF2B5EF4-FFF2-40B4-BE49-F238E27FC236}">
                  <a16:creationId xmlns:a16="http://schemas.microsoft.com/office/drawing/2014/main" id="{F1AE039C-CBC2-474F-BD4C-C8A097EEDE17}"/>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8748345" y="6477933"/>
              <a:ext cx="2474643" cy="300106"/>
            </a:xfrm>
            <a:prstGeom prst="rect">
              <a:avLst/>
            </a:prstGeom>
          </p:spPr>
        </p:pic>
      </p:grpSp>
    </p:spTree>
    <p:extLst>
      <p:ext uri="{BB962C8B-B14F-4D97-AF65-F5344CB8AC3E}">
        <p14:creationId xmlns:p14="http://schemas.microsoft.com/office/powerpoint/2010/main" val="34036078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 name="Group 3">
            <a:extLst>
              <a:ext uri="{FF2B5EF4-FFF2-40B4-BE49-F238E27FC236}">
                <a16:creationId xmlns:a16="http://schemas.microsoft.com/office/drawing/2014/main" id="{CDE476F8-3202-455E-A5A9-12A7BD05A45E}"/>
              </a:ext>
            </a:extLst>
          </p:cNvPr>
          <p:cNvGrpSpPr/>
          <p:nvPr userDrawn="1"/>
        </p:nvGrpSpPr>
        <p:grpSpPr>
          <a:xfrm>
            <a:off x="8748345" y="5922334"/>
            <a:ext cx="3378393" cy="899665"/>
            <a:chOff x="8748345" y="5922334"/>
            <a:chExt cx="3378393" cy="899665"/>
          </a:xfrm>
        </p:grpSpPr>
        <p:pic>
          <p:nvPicPr>
            <p:cNvPr id="5" name="Graphic 4">
              <a:extLst>
                <a:ext uri="{FF2B5EF4-FFF2-40B4-BE49-F238E27FC236}">
                  <a16:creationId xmlns:a16="http://schemas.microsoft.com/office/drawing/2014/main" id="{E253B176-78F6-4B3B-BFA1-2D5A8310F44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84787" y="5922334"/>
              <a:ext cx="841951" cy="899665"/>
            </a:xfrm>
            <a:prstGeom prst="rect">
              <a:avLst/>
            </a:prstGeom>
          </p:spPr>
        </p:pic>
        <p:pic>
          <p:nvPicPr>
            <p:cNvPr id="7" name="Graphic 6">
              <a:extLst>
                <a:ext uri="{FF2B5EF4-FFF2-40B4-BE49-F238E27FC236}">
                  <a16:creationId xmlns:a16="http://schemas.microsoft.com/office/drawing/2014/main" id="{360A974D-3BFC-4EF7-9851-AC064B247D0B}"/>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748345" y="6477933"/>
              <a:ext cx="2474643" cy="300106"/>
            </a:xfrm>
            <a:prstGeom prst="rect">
              <a:avLst/>
            </a:prstGeom>
          </p:spPr>
        </p:pic>
      </p:grpSp>
    </p:spTree>
    <p:extLst>
      <p:ext uri="{BB962C8B-B14F-4D97-AF65-F5344CB8AC3E}">
        <p14:creationId xmlns:p14="http://schemas.microsoft.com/office/powerpoint/2010/main" val="1054183821"/>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hree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Text Placeholder 3"/>
          <p:cNvSpPr>
            <a:spLocks noGrp="1"/>
          </p:cNvSpPr>
          <p:nvPr>
            <p:ph type="body" sz="quarter" idx="10"/>
          </p:nvPr>
        </p:nvSpPr>
        <p:spPr>
          <a:xfrm>
            <a:off x="178135" y="2082614"/>
            <a:ext cx="3927804" cy="3586208"/>
          </a:xfrm>
          <a:solidFill>
            <a:schemeClr val="accent2"/>
          </a:solidFill>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104" indent="0">
              <a:buNone/>
              <a:tabLst/>
              <a:defRPr sz="1961">
                <a:solidFill>
                  <a:schemeClr val="bg1"/>
                </a:solidFill>
              </a:defRPr>
            </a:lvl3pPr>
            <a:lvl4pPr marL="451097" indent="0">
              <a:buNone/>
              <a:defRPr>
                <a:solidFill>
                  <a:schemeClr val="bg1"/>
                </a:solidFill>
              </a:defRPr>
            </a:lvl4pPr>
            <a:lvl5pPr marL="671979" indent="0">
              <a:buNone/>
              <a:tabLs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4158259" y="2082614"/>
            <a:ext cx="3927804" cy="3586208"/>
          </a:xfrm>
          <a:solidFill>
            <a:schemeClr val="accent3"/>
          </a:solidFill>
          <a:ln>
            <a:noFill/>
          </a:ln>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104" indent="0">
              <a:buNone/>
              <a:tabLst/>
              <a:defRPr sz="1961">
                <a:solidFill>
                  <a:schemeClr val="bg1"/>
                </a:solidFill>
              </a:defRPr>
            </a:lvl3pPr>
            <a:lvl4pPr marL="451097" indent="0">
              <a:buNone/>
              <a:defRPr>
                <a:solidFill>
                  <a:schemeClr val="bg1"/>
                </a:solidFill>
              </a:defRPr>
            </a:lvl4pPr>
            <a:lvl5pPr marL="671979" indent="0">
              <a:buNone/>
              <a:tabLs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p:cNvSpPr>
            <a:spLocks noGrp="1"/>
          </p:cNvSpPr>
          <p:nvPr>
            <p:ph type="body" sz="quarter" idx="12"/>
          </p:nvPr>
        </p:nvSpPr>
        <p:spPr>
          <a:xfrm>
            <a:off x="8138382" y="2082614"/>
            <a:ext cx="3875483" cy="3586208"/>
          </a:xfrm>
          <a:solidFill>
            <a:schemeClr val="accent1"/>
          </a:solidFill>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104" indent="0">
              <a:buNone/>
              <a:tabLst/>
              <a:defRPr sz="1961">
                <a:solidFill>
                  <a:schemeClr val="bg1"/>
                </a:solidFill>
              </a:defRPr>
            </a:lvl3pPr>
            <a:lvl4pPr marL="451097" indent="0">
              <a:buNone/>
              <a:defRPr>
                <a:solidFill>
                  <a:schemeClr val="bg1"/>
                </a:solidFill>
              </a:defRPr>
            </a:lvl4pPr>
            <a:lvl5pPr marL="671979" indent="0">
              <a:buNone/>
              <a:tabLs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7" name="Group 6">
            <a:extLst>
              <a:ext uri="{FF2B5EF4-FFF2-40B4-BE49-F238E27FC236}">
                <a16:creationId xmlns:a16="http://schemas.microsoft.com/office/drawing/2014/main" id="{93C1D21A-13FA-4921-8587-2676E9000AD2}"/>
              </a:ext>
            </a:extLst>
          </p:cNvPr>
          <p:cNvGrpSpPr/>
          <p:nvPr userDrawn="1"/>
        </p:nvGrpSpPr>
        <p:grpSpPr>
          <a:xfrm>
            <a:off x="8748345" y="5922334"/>
            <a:ext cx="3378393" cy="899665"/>
            <a:chOff x="8748345" y="5922334"/>
            <a:chExt cx="3378393" cy="899665"/>
          </a:xfrm>
        </p:grpSpPr>
        <p:pic>
          <p:nvPicPr>
            <p:cNvPr id="9" name="Graphic 8">
              <a:extLst>
                <a:ext uri="{FF2B5EF4-FFF2-40B4-BE49-F238E27FC236}">
                  <a16:creationId xmlns:a16="http://schemas.microsoft.com/office/drawing/2014/main" id="{1B6611E8-3581-489B-99BB-A28D1070497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84787" y="5922334"/>
              <a:ext cx="841951" cy="899665"/>
            </a:xfrm>
            <a:prstGeom prst="rect">
              <a:avLst/>
            </a:prstGeom>
          </p:spPr>
        </p:pic>
        <p:pic>
          <p:nvPicPr>
            <p:cNvPr id="10" name="Graphic 9">
              <a:extLst>
                <a:ext uri="{FF2B5EF4-FFF2-40B4-BE49-F238E27FC236}">
                  <a16:creationId xmlns:a16="http://schemas.microsoft.com/office/drawing/2014/main" id="{863807A5-741F-4EF9-ADF0-D6CF1F16FCF6}"/>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748345" y="6477933"/>
              <a:ext cx="2474643" cy="300106"/>
            </a:xfrm>
            <a:prstGeom prst="rect">
              <a:avLst/>
            </a:prstGeom>
          </p:spPr>
        </p:pic>
      </p:grpSp>
    </p:spTree>
    <p:extLst>
      <p:ext uri="{BB962C8B-B14F-4D97-AF65-F5344CB8AC3E}">
        <p14:creationId xmlns:p14="http://schemas.microsoft.com/office/powerpoint/2010/main" val="3047715530"/>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de Sampl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94C3A-647A-4380-8F58-7DACBC37B8D6}"/>
              </a:ext>
            </a:extLst>
          </p:cNvPr>
          <p:cNvSpPr>
            <a:spLocks noGrp="1"/>
          </p:cNvSpPr>
          <p:nvPr>
            <p:ph type="title"/>
          </p:nvPr>
        </p:nvSpPr>
        <p:spPr/>
        <p:txBody>
          <a:bodyPr/>
          <a:lstStyle/>
          <a:p>
            <a:r>
              <a:rPr lang="en-US"/>
              <a:t>Click to edit Master title style</a:t>
            </a:r>
          </a:p>
        </p:txBody>
      </p:sp>
      <p:sp>
        <p:nvSpPr>
          <p:cNvPr id="3" name="TextBox 2">
            <a:extLst>
              <a:ext uri="{FF2B5EF4-FFF2-40B4-BE49-F238E27FC236}">
                <a16:creationId xmlns:a16="http://schemas.microsoft.com/office/drawing/2014/main" id="{E231ED1D-3304-42EE-8EF4-679A6BE4CBA5}"/>
              </a:ext>
            </a:extLst>
          </p:cNvPr>
          <p:cNvSpPr txBox="1"/>
          <p:nvPr userDrawn="1"/>
        </p:nvSpPr>
        <p:spPr>
          <a:xfrm>
            <a:off x="269240" y="1459523"/>
            <a:ext cx="11655840" cy="627864"/>
          </a:xfrm>
          <a:prstGeom prst="rect">
            <a:avLst/>
          </a:prstGeom>
          <a:noFill/>
        </p:spPr>
        <p:txBody>
          <a:bodyPr wrap="square" lIns="182880" tIns="146304" rIns="182880" bIns="146304" rtlCol="0">
            <a:spAutoFit/>
          </a:bodyPr>
          <a:lstStyle/>
          <a:p>
            <a:pPr>
              <a:lnSpc>
                <a:spcPct val="90000"/>
              </a:lnSpc>
              <a:spcAft>
                <a:spcPts val="600"/>
              </a:spcAft>
            </a:pPr>
            <a:r>
              <a:rPr lang="en-US" sz="2400">
                <a:gradFill>
                  <a:gsLst>
                    <a:gs pos="2917">
                      <a:schemeClr val="tx1"/>
                    </a:gs>
                    <a:gs pos="30000">
                      <a:schemeClr val="tx1"/>
                    </a:gs>
                  </a:gsLst>
                  <a:lin ang="5400000" scaled="0"/>
                </a:gradFill>
                <a:latin typeface="Consolas" panose="020B0609020204030204" pitchFamily="49" charset="0"/>
              </a:rPr>
              <a:t>Code Sample</a:t>
            </a:r>
          </a:p>
        </p:txBody>
      </p:sp>
      <p:grpSp>
        <p:nvGrpSpPr>
          <p:cNvPr id="4" name="Group 3">
            <a:extLst>
              <a:ext uri="{FF2B5EF4-FFF2-40B4-BE49-F238E27FC236}">
                <a16:creationId xmlns:a16="http://schemas.microsoft.com/office/drawing/2014/main" id="{BE68560B-FABA-46FC-9E46-CDAB6A110710}"/>
              </a:ext>
            </a:extLst>
          </p:cNvPr>
          <p:cNvGrpSpPr/>
          <p:nvPr userDrawn="1"/>
        </p:nvGrpSpPr>
        <p:grpSpPr>
          <a:xfrm>
            <a:off x="8748345" y="5922334"/>
            <a:ext cx="3378393" cy="899665"/>
            <a:chOff x="8748345" y="5922334"/>
            <a:chExt cx="3378393" cy="899665"/>
          </a:xfrm>
        </p:grpSpPr>
        <p:pic>
          <p:nvPicPr>
            <p:cNvPr id="5" name="Graphic 4">
              <a:extLst>
                <a:ext uri="{FF2B5EF4-FFF2-40B4-BE49-F238E27FC236}">
                  <a16:creationId xmlns:a16="http://schemas.microsoft.com/office/drawing/2014/main" id="{E1FEB46C-624E-4AAB-9EB9-FCE899FE263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84787" y="5922334"/>
              <a:ext cx="841951" cy="899665"/>
            </a:xfrm>
            <a:prstGeom prst="rect">
              <a:avLst/>
            </a:prstGeom>
          </p:spPr>
        </p:pic>
        <p:pic>
          <p:nvPicPr>
            <p:cNvPr id="6" name="Graphic 5">
              <a:extLst>
                <a:ext uri="{FF2B5EF4-FFF2-40B4-BE49-F238E27FC236}">
                  <a16:creationId xmlns:a16="http://schemas.microsoft.com/office/drawing/2014/main" id="{2CA957AC-BF71-4947-B985-BA3A07E7D5D8}"/>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748345" y="6477933"/>
              <a:ext cx="2474643" cy="300106"/>
            </a:xfrm>
            <a:prstGeom prst="rect">
              <a:avLst/>
            </a:prstGeom>
          </p:spPr>
        </p:pic>
      </p:grpSp>
    </p:spTree>
    <p:extLst>
      <p:ext uri="{BB962C8B-B14F-4D97-AF65-F5344CB8AC3E}">
        <p14:creationId xmlns:p14="http://schemas.microsoft.com/office/powerpoint/2010/main" val="297370263"/>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Announcement">
    <p:bg>
      <p:bgPr>
        <a:solidFill>
          <a:schemeClr val="tx2"/>
        </a:solidFill>
        <a:effectLst/>
      </p:bgPr>
    </p:bg>
    <p:spTree>
      <p:nvGrpSpPr>
        <p:cNvPr id="1" name=""/>
        <p:cNvGrpSpPr/>
        <p:nvPr/>
      </p:nvGrpSpPr>
      <p:grpSpPr>
        <a:xfrm>
          <a:off x="0" y="0"/>
          <a:ext cx="0" cy="0"/>
          <a:chOff x="0" y="0"/>
          <a:chExt cx="0" cy="0"/>
        </a:xfrm>
      </p:grpSpPr>
      <p:sp>
        <p:nvSpPr>
          <p:cNvPr id="8" name="Rectangle 7"/>
          <p:cNvSpPr/>
          <p:nvPr/>
        </p:nvSpPr>
        <p:spPr bwMode="auto">
          <a:xfrm>
            <a:off x="1624135" y="0"/>
            <a:ext cx="8943730" cy="6858000"/>
          </a:xfrm>
          <a:prstGeom prst="rect">
            <a:avLst/>
          </a:prstGeom>
          <a:solidFill>
            <a:schemeClr val="accent1">
              <a:alpha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2" name="Graphic 1">
            <a:extLst>
              <a:ext uri="{FF2B5EF4-FFF2-40B4-BE49-F238E27FC236}">
                <a16:creationId xmlns:a16="http://schemas.microsoft.com/office/drawing/2014/main" id="{BB4BD62E-DE50-443B-986C-2AABE50DB88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430" y="0"/>
            <a:ext cx="12169140" cy="6858000"/>
          </a:xfrm>
          <a:prstGeom prst="rect">
            <a:avLst/>
          </a:prstGeom>
        </p:spPr>
      </p:pic>
      <p:grpSp>
        <p:nvGrpSpPr>
          <p:cNvPr id="10" name="Group 9">
            <a:extLst>
              <a:ext uri="{FF2B5EF4-FFF2-40B4-BE49-F238E27FC236}">
                <a16:creationId xmlns:a16="http://schemas.microsoft.com/office/drawing/2014/main" id="{8BD419A9-3976-4DF8-9145-60230B9FFB3C}"/>
              </a:ext>
            </a:extLst>
          </p:cNvPr>
          <p:cNvGrpSpPr/>
          <p:nvPr userDrawn="1"/>
        </p:nvGrpSpPr>
        <p:grpSpPr>
          <a:xfrm>
            <a:off x="8748345" y="5922334"/>
            <a:ext cx="3378393" cy="899665"/>
            <a:chOff x="8748345" y="5922334"/>
            <a:chExt cx="3378393" cy="899665"/>
          </a:xfrm>
        </p:grpSpPr>
        <p:pic>
          <p:nvPicPr>
            <p:cNvPr id="11" name="Graphic 10">
              <a:extLst>
                <a:ext uri="{FF2B5EF4-FFF2-40B4-BE49-F238E27FC236}">
                  <a16:creationId xmlns:a16="http://schemas.microsoft.com/office/drawing/2014/main" id="{141958B7-CE9C-4B67-A849-E0B8FF21C0CF}"/>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284787" y="5922334"/>
              <a:ext cx="841951" cy="899665"/>
            </a:xfrm>
            <a:prstGeom prst="rect">
              <a:avLst/>
            </a:prstGeom>
          </p:spPr>
        </p:pic>
        <p:pic>
          <p:nvPicPr>
            <p:cNvPr id="12" name="Graphic 11">
              <a:extLst>
                <a:ext uri="{FF2B5EF4-FFF2-40B4-BE49-F238E27FC236}">
                  <a16:creationId xmlns:a16="http://schemas.microsoft.com/office/drawing/2014/main" id="{D8E01EE3-1E92-417E-AC90-C15DFEF61D43}"/>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8748345" y="6477933"/>
              <a:ext cx="2474643" cy="300106"/>
            </a:xfrm>
            <a:prstGeom prst="rect">
              <a:avLst/>
            </a:prstGeom>
          </p:spPr>
        </p:pic>
      </p:grpSp>
    </p:spTree>
    <p:extLst>
      <p:ext uri="{BB962C8B-B14F-4D97-AF65-F5344CB8AC3E}">
        <p14:creationId xmlns:p14="http://schemas.microsoft.com/office/powerpoint/2010/main" val="379746599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Blank Purple">
    <p:bg>
      <p:bgPr>
        <a:solidFill>
          <a:schemeClr val="accent1"/>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6BACD64E-7B30-4BDF-ABF7-F803B1083F61}"/>
              </a:ext>
            </a:extLst>
          </p:cNvPr>
          <p:cNvGrpSpPr/>
          <p:nvPr userDrawn="1"/>
        </p:nvGrpSpPr>
        <p:grpSpPr>
          <a:xfrm>
            <a:off x="8748345" y="5922334"/>
            <a:ext cx="3378393" cy="899665"/>
            <a:chOff x="8748345" y="5922334"/>
            <a:chExt cx="3378393" cy="899665"/>
          </a:xfrm>
        </p:grpSpPr>
        <p:pic>
          <p:nvPicPr>
            <p:cNvPr id="3" name="Graphic 2">
              <a:extLst>
                <a:ext uri="{FF2B5EF4-FFF2-40B4-BE49-F238E27FC236}">
                  <a16:creationId xmlns:a16="http://schemas.microsoft.com/office/drawing/2014/main" id="{95DFAE61-01F8-4FDA-AD83-AEB7CFE0EAA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84787" y="5922334"/>
              <a:ext cx="841951" cy="899665"/>
            </a:xfrm>
            <a:prstGeom prst="rect">
              <a:avLst/>
            </a:prstGeom>
          </p:spPr>
        </p:pic>
        <p:pic>
          <p:nvPicPr>
            <p:cNvPr id="4" name="Graphic 3">
              <a:extLst>
                <a:ext uri="{FF2B5EF4-FFF2-40B4-BE49-F238E27FC236}">
                  <a16:creationId xmlns:a16="http://schemas.microsoft.com/office/drawing/2014/main" id="{9DC82A8E-25BA-42E9-A135-BF4F0C9994F4}"/>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748345" y="6477933"/>
              <a:ext cx="2474643" cy="300106"/>
            </a:xfrm>
            <a:prstGeom prst="rect">
              <a:avLst/>
            </a:prstGeom>
          </p:spPr>
        </p:pic>
      </p:grpSp>
    </p:spTree>
    <p:extLst>
      <p:ext uri="{BB962C8B-B14F-4D97-AF65-F5344CB8AC3E}">
        <p14:creationId xmlns:p14="http://schemas.microsoft.com/office/powerpoint/2010/main" val="278970853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B92C0DE0-809E-480D-A302-52199EA4E01D}"/>
              </a:ext>
            </a:extLst>
          </p:cNvPr>
          <p:cNvGrpSpPr/>
          <p:nvPr userDrawn="1"/>
        </p:nvGrpSpPr>
        <p:grpSpPr>
          <a:xfrm>
            <a:off x="8748345" y="5922334"/>
            <a:ext cx="3378393" cy="899665"/>
            <a:chOff x="8748345" y="5922334"/>
            <a:chExt cx="3378393" cy="899665"/>
          </a:xfrm>
        </p:grpSpPr>
        <p:pic>
          <p:nvPicPr>
            <p:cNvPr id="3" name="Graphic 2">
              <a:extLst>
                <a:ext uri="{FF2B5EF4-FFF2-40B4-BE49-F238E27FC236}">
                  <a16:creationId xmlns:a16="http://schemas.microsoft.com/office/drawing/2014/main" id="{8F8F7AFC-92D9-46BF-8A25-AD8402D00C3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84787" y="5922334"/>
              <a:ext cx="841951" cy="899665"/>
            </a:xfrm>
            <a:prstGeom prst="rect">
              <a:avLst/>
            </a:prstGeom>
          </p:spPr>
        </p:pic>
        <p:pic>
          <p:nvPicPr>
            <p:cNvPr id="4" name="Graphic 3">
              <a:extLst>
                <a:ext uri="{FF2B5EF4-FFF2-40B4-BE49-F238E27FC236}">
                  <a16:creationId xmlns:a16="http://schemas.microsoft.com/office/drawing/2014/main" id="{0C0E3486-C341-499D-90C0-6A68CEE94F06}"/>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748345" y="6477933"/>
              <a:ext cx="2474643" cy="300106"/>
            </a:xfrm>
            <a:prstGeom prst="rect">
              <a:avLst/>
            </a:prstGeom>
          </p:spPr>
        </p:pic>
      </p:grpSp>
    </p:spTree>
    <p:extLst>
      <p:ext uri="{BB962C8B-B14F-4D97-AF65-F5344CB8AC3E}">
        <p14:creationId xmlns:p14="http://schemas.microsoft.com/office/powerpoint/2010/main" val="3707288729"/>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1978170"/>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337243"/>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977942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_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878761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Section Title 2">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A8E8A28C-CBDE-4C67-825F-C47808C9BDD6}"/>
              </a:ext>
            </a:extLst>
          </p:cNvPr>
          <p:cNvGrpSpPr/>
          <p:nvPr userDrawn="1"/>
        </p:nvGrpSpPr>
        <p:grpSpPr>
          <a:xfrm>
            <a:off x="6194603" y="0"/>
            <a:ext cx="5997398" cy="6858001"/>
            <a:chOff x="6194603" y="0"/>
            <a:chExt cx="5997398" cy="6858001"/>
          </a:xfrm>
        </p:grpSpPr>
        <p:pic>
          <p:nvPicPr>
            <p:cNvPr id="36" name="Picture 35">
              <a:extLst>
                <a:ext uri="{FF2B5EF4-FFF2-40B4-BE49-F238E27FC236}">
                  <a16:creationId xmlns:a16="http://schemas.microsoft.com/office/drawing/2014/main" id="{E6ED7E4A-DB81-4ED7-82E1-34B79F3FF4A1}"/>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7" name="Picture 36">
              <a:extLst>
                <a:ext uri="{FF2B5EF4-FFF2-40B4-BE49-F238E27FC236}">
                  <a16:creationId xmlns:a16="http://schemas.microsoft.com/office/drawing/2014/main" id="{11E4BCF2-710C-4869-A4C5-C1345D5F2E6F}"/>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38" name="Picture 37">
              <a:extLst>
                <a:ext uri="{FF2B5EF4-FFF2-40B4-BE49-F238E27FC236}">
                  <a16:creationId xmlns:a16="http://schemas.microsoft.com/office/drawing/2014/main" id="{7B7B7A20-BA31-44FA-9F1C-298649B34CF8}"/>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7370647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AFD703-F610-40BA-972C-F63335DB133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204A9D6-E54B-435E-9CC3-3E0B7C66AF3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E998DB0-374F-438F-B234-21A36F2B1018}"/>
              </a:ext>
            </a:extLst>
          </p:cNvPr>
          <p:cNvSpPr>
            <a:spLocks noGrp="1"/>
          </p:cNvSpPr>
          <p:nvPr>
            <p:ph type="dt" sz="half" idx="10"/>
          </p:nvPr>
        </p:nvSpPr>
        <p:spPr/>
        <p:txBody>
          <a:bodyPr/>
          <a:lstStyle/>
          <a:p>
            <a:fld id="{B3EF3E88-62FB-46E6-925F-94E9C5220847}" type="datetimeFigureOut">
              <a:rPr lang="en-US" smtClean="0"/>
              <a:t>9/4/2019</a:t>
            </a:fld>
            <a:endParaRPr lang="en-US"/>
          </a:p>
        </p:txBody>
      </p:sp>
      <p:sp>
        <p:nvSpPr>
          <p:cNvPr id="5" name="Footer Placeholder 4">
            <a:extLst>
              <a:ext uri="{FF2B5EF4-FFF2-40B4-BE49-F238E27FC236}">
                <a16:creationId xmlns:a16="http://schemas.microsoft.com/office/drawing/2014/main" id="{566D7CE7-1E56-4F53-90CA-EB3341F4840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DBBF684-5C98-42E7-BC77-86B6E4DF2983}"/>
              </a:ext>
            </a:extLst>
          </p:cNvPr>
          <p:cNvSpPr>
            <a:spLocks noGrp="1"/>
          </p:cNvSpPr>
          <p:nvPr>
            <p:ph type="sldNum" sz="quarter" idx="12"/>
          </p:nvPr>
        </p:nvSpPr>
        <p:spPr/>
        <p:txBody>
          <a:bodyPr/>
          <a:lstStyle/>
          <a:p>
            <a:fld id="{CD765FBD-E3FB-4945-AC33-0F3488C27766}" type="slidenum">
              <a:rPr lang="en-US" smtClean="0"/>
              <a:t>‹#›</a:t>
            </a:fld>
            <a:endParaRPr lang="en-US"/>
          </a:p>
        </p:txBody>
      </p:sp>
    </p:spTree>
    <p:extLst>
      <p:ext uri="{BB962C8B-B14F-4D97-AF65-F5344CB8AC3E}">
        <p14:creationId xmlns:p14="http://schemas.microsoft.com/office/powerpoint/2010/main" val="310106767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7821954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53846">
                      <a:schemeClr val="tx1"/>
                    </a:gs>
                    <a:gs pos="36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2085406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Walkin">
    <p:bg bwMode="gray">
      <p:bgPr>
        <a:solidFill>
          <a:srgbClr val="E6EAEB"/>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11A79512-5207-4C2D-93CE-D43C0082D2A3}"/>
              </a:ext>
            </a:extLst>
          </p:cNvPr>
          <p:cNvPicPr>
            <a:picLocks noChangeAspect="1"/>
          </p:cNvPicPr>
          <p:nvPr userDrawn="1"/>
        </p:nvPicPr>
        <p:blipFill rotWithShape="1">
          <a:blip r:embed="rId2"/>
          <a:srcRect l="32564"/>
          <a:stretch/>
        </p:blipFill>
        <p:spPr>
          <a:xfrm>
            <a:off x="3970116" y="0"/>
            <a:ext cx="8221884" cy="6857999"/>
          </a:xfrm>
          <a:prstGeom prst="rect">
            <a:avLst/>
          </a:prstGeom>
        </p:spPr>
      </p:pic>
      <p:pic>
        <p:nvPicPr>
          <p:cNvPr id="4" name="MS logo gray - EMF" descr="Microsoft logo, gray text version">
            <a:extLst>
              <a:ext uri="{FF2B5EF4-FFF2-40B4-BE49-F238E27FC236}">
                <a16:creationId xmlns:a16="http://schemas.microsoft.com/office/drawing/2014/main" id="{F0E3C08C-B20E-414D-AD23-CC662C2C5841}"/>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grpSp>
        <p:nvGrpSpPr>
          <p:cNvPr id="12" name="Group 11">
            <a:extLst>
              <a:ext uri="{FF2B5EF4-FFF2-40B4-BE49-F238E27FC236}">
                <a16:creationId xmlns:a16="http://schemas.microsoft.com/office/drawing/2014/main" id="{0AA4886A-CD55-4F6D-9D29-E9122B020C8B}"/>
              </a:ext>
            </a:extLst>
          </p:cNvPr>
          <p:cNvGrpSpPr/>
          <p:nvPr userDrawn="1"/>
        </p:nvGrpSpPr>
        <p:grpSpPr>
          <a:xfrm>
            <a:off x="576600" y="2002419"/>
            <a:ext cx="4170025" cy="2301387"/>
            <a:chOff x="576600" y="2002419"/>
            <a:chExt cx="4170025" cy="2301387"/>
          </a:xfrm>
        </p:grpSpPr>
        <p:pic>
          <p:nvPicPr>
            <p:cNvPr id="3" name="Picture 2" descr="A close up of a logo&#10;&#10;Description automatically generated">
              <a:extLst>
                <a:ext uri="{FF2B5EF4-FFF2-40B4-BE49-F238E27FC236}">
                  <a16:creationId xmlns:a16="http://schemas.microsoft.com/office/drawing/2014/main" id="{88B1501B-B3B4-4848-B7C2-263C99292DD2}"/>
                </a:ext>
              </a:extLst>
            </p:cNvPr>
            <p:cNvPicPr>
              <a:picLocks noChangeAspect="1"/>
            </p:cNvPicPr>
            <p:nvPr userDrawn="1"/>
          </p:nvPicPr>
          <p:blipFill>
            <a:blip r:embed="rId4"/>
            <a:stretch>
              <a:fillRect/>
            </a:stretch>
          </p:blipFill>
          <p:spPr>
            <a:xfrm>
              <a:off x="584201" y="2002419"/>
              <a:ext cx="3172944" cy="1426579"/>
            </a:xfrm>
            <a:prstGeom prst="rect">
              <a:avLst/>
            </a:prstGeom>
          </p:spPr>
        </p:pic>
        <p:pic>
          <p:nvPicPr>
            <p:cNvPr id="7" name="Picture 6">
              <a:extLst>
                <a:ext uri="{FF2B5EF4-FFF2-40B4-BE49-F238E27FC236}">
                  <a16:creationId xmlns:a16="http://schemas.microsoft.com/office/drawing/2014/main" id="{7A0C8DF6-81D8-4842-A0DF-8FE8AA8464E1}"/>
                </a:ext>
              </a:extLst>
            </p:cNvPr>
            <p:cNvPicPr>
              <a:picLocks noChangeAspect="1"/>
            </p:cNvPicPr>
            <p:nvPr userDrawn="1"/>
          </p:nvPicPr>
          <p:blipFill>
            <a:blip r:embed="rId5"/>
            <a:stretch>
              <a:fillRect/>
            </a:stretch>
          </p:blipFill>
          <p:spPr>
            <a:xfrm>
              <a:off x="576600" y="3962400"/>
              <a:ext cx="4170025" cy="341406"/>
            </a:xfrm>
            <a:prstGeom prst="rect">
              <a:avLst/>
            </a:prstGeom>
          </p:spPr>
        </p:pic>
      </p:grpSp>
    </p:spTree>
    <p:extLst>
      <p:ext uri="{BB962C8B-B14F-4D97-AF65-F5344CB8AC3E}">
        <p14:creationId xmlns:p14="http://schemas.microsoft.com/office/powerpoint/2010/main" val="156344381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rgbClr val="E6EBED"/>
        </a:solidFill>
        <a:effectLst/>
      </p:bgPr>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B9532AFA-78E5-4324-9D56-4D4CE7440E2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7" name="Text Placeholder 4">
            <a:extLst>
              <a:ext uri="{FF2B5EF4-FFF2-40B4-BE49-F238E27FC236}">
                <a16:creationId xmlns:a16="http://schemas.microsoft.com/office/drawing/2014/main" id="{812B2AD1-076F-40BF-98F1-311E3BBCE5BE}"/>
              </a:ext>
            </a:extLst>
          </p:cNvPr>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8333">
                      <a:schemeClr val="tx1"/>
                    </a:gs>
                    <a:gs pos="26000">
                      <a:schemeClr val="tx1"/>
                    </a:gs>
                  </a:gsLst>
                  <a:lin ang="5400000" scaled="1"/>
                </a:gradFill>
                <a:latin typeface="+mn-lt"/>
                <a:cs typeface="Segoe UI" panose="020B0502040204020203" pitchFamily="34" charset="0"/>
              </a:defRPr>
            </a:lvl1pPr>
          </a:lstStyle>
          <a:p>
            <a:pPr lvl="0"/>
            <a:r>
              <a:rPr lang="en-US"/>
              <a:t>Speaker name or subtitle</a:t>
            </a:r>
          </a:p>
        </p:txBody>
      </p:sp>
      <p:sp>
        <p:nvSpPr>
          <p:cNvPr id="8" name="Title 1">
            <a:extLst>
              <a:ext uri="{FF2B5EF4-FFF2-40B4-BE49-F238E27FC236}">
                <a16:creationId xmlns:a16="http://schemas.microsoft.com/office/drawing/2014/main" id="{EE7D0842-89C9-4B62-8E7E-CD55867316F2}"/>
              </a:ext>
            </a:extLst>
          </p:cNvPr>
          <p:cNvSpPr>
            <a:spLocks noGrp="1"/>
          </p:cNvSpPr>
          <p:nvPr>
            <p:ph type="title" hasCustomPrompt="1"/>
          </p:nvPr>
        </p:nvSpPr>
        <p:spPr>
          <a:xfrm>
            <a:off x="588263" y="2425541"/>
            <a:ext cx="4167887" cy="1107996"/>
          </a:xfrm>
        </p:spPr>
        <p:txBody>
          <a:bodyPr anchor="b" anchorCtr="0">
            <a:spAutoFit/>
          </a:bodyPr>
          <a:lstStyle>
            <a:lvl1pPr>
              <a:defRPr>
                <a:gradFill>
                  <a:gsLst>
                    <a:gs pos="8333">
                      <a:schemeClr val="tx1"/>
                    </a:gs>
                    <a:gs pos="26000">
                      <a:schemeClr val="tx1"/>
                    </a:gs>
                  </a:gsLst>
                  <a:lin ang="5400000" scaled="1"/>
                </a:gradFill>
              </a:defRPr>
            </a:lvl1pPr>
          </a:lstStyle>
          <a:p>
            <a:r>
              <a:rPr lang="en-US"/>
              <a:t>Event name or presentation title </a:t>
            </a:r>
          </a:p>
        </p:txBody>
      </p:sp>
      <p:grpSp>
        <p:nvGrpSpPr>
          <p:cNvPr id="13" name="Group 12">
            <a:extLst>
              <a:ext uri="{FF2B5EF4-FFF2-40B4-BE49-F238E27FC236}">
                <a16:creationId xmlns:a16="http://schemas.microsoft.com/office/drawing/2014/main" id="{5C67BE41-7986-462F-AC1B-939AF1CF94E7}"/>
              </a:ext>
            </a:extLst>
          </p:cNvPr>
          <p:cNvGrpSpPr/>
          <p:nvPr userDrawn="1"/>
        </p:nvGrpSpPr>
        <p:grpSpPr bwMode="gray">
          <a:xfrm>
            <a:off x="5227320" y="0"/>
            <a:ext cx="6964680" cy="6858000"/>
            <a:chOff x="5227320" y="0"/>
            <a:chExt cx="6964680" cy="6858000"/>
          </a:xfrm>
        </p:grpSpPr>
        <p:pic>
          <p:nvPicPr>
            <p:cNvPr id="10" name="Picture 9">
              <a:extLst>
                <a:ext uri="{FF2B5EF4-FFF2-40B4-BE49-F238E27FC236}">
                  <a16:creationId xmlns:a16="http://schemas.microsoft.com/office/drawing/2014/main" id="{EEB323DA-E527-48B8-B69F-D0670E17AB0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1" r="449"/>
            <a:stretch/>
          </p:blipFill>
          <p:spPr bwMode="gray">
            <a:xfrm>
              <a:off x="5440680" y="0"/>
              <a:ext cx="6751320" cy="6858000"/>
            </a:xfrm>
            <a:prstGeom prst="rect">
              <a:avLst/>
            </a:prstGeom>
          </p:spPr>
        </p:pic>
        <p:sp>
          <p:nvSpPr>
            <p:cNvPr id="11" name="Rectangle 10">
              <a:extLst>
                <a:ext uri="{FF2B5EF4-FFF2-40B4-BE49-F238E27FC236}">
                  <a16:creationId xmlns:a16="http://schemas.microsoft.com/office/drawing/2014/main" id="{13096CD5-C9AD-44A0-AA99-044AA84D82E4}"/>
                </a:ext>
              </a:extLst>
            </p:cNvPr>
            <p:cNvSpPr/>
            <p:nvPr userDrawn="1"/>
          </p:nvSpPr>
          <p:spPr bwMode="gray">
            <a:xfrm>
              <a:off x="10149840" y="3139440"/>
              <a:ext cx="2042160" cy="2438400"/>
            </a:xfrm>
            <a:prstGeom prst="rect">
              <a:avLst/>
            </a:prstGeom>
            <a:solidFill>
              <a:srgbClr val="E7EB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1AEB9608-944D-482E-9956-098EFE96D035}"/>
                </a:ext>
              </a:extLst>
            </p:cNvPr>
            <p:cNvSpPr/>
            <p:nvPr userDrawn="1"/>
          </p:nvSpPr>
          <p:spPr bwMode="gray">
            <a:xfrm>
              <a:off x="5227320" y="0"/>
              <a:ext cx="2042160" cy="1584960"/>
            </a:xfrm>
            <a:prstGeom prst="rect">
              <a:avLst/>
            </a:prstGeom>
            <a:solidFill>
              <a:srgbClr val="E7EB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69607555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9778818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4424174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8680069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3049943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90316815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gradFill>
                  <a:gsLst>
                    <a:gs pos="1250">
                      <a:schemeClr val="tx1"/>
                    </a:gs>
                    <a:gs pos="100000">
                      <a:schemeClr val="tx1"/>
                    </a:gs>
                  </a:gsLst>
                  <a:lin ang="5400000" scaled="0"/>
                </a:gradFill>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9922963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B33DF1-699F-4D6F-8777-962459FA64F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6E3DB7E-0CBB-4939-9E20-6EB74E832F5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B8C67E2-B95D-44D9-935F-63B2093BD50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7CAD4DE-2DC2-40C6-BDCF-54792A0D308E}"/>
              </a:ext>
            </a:extLst>
          </p:cNvPr>
          <p:cNvSpPr>
            <a:spLocks noGrp="1"/>
          </p:cNvSpPr>
          <p:nvPr>
            <p:ph type="dt" sz="half" idx="10"/>
          </p:nvPr>
        </p:nvSpPr>
        <p:spPr/>
        <p:txBody>
          <a:bodyPr/>
          <a:lstStyle/>
          <a:p>
            <a:fld id="{B3EF3E88-62FB-46E6-925F-94E9C5220847}" type="datetimeFigureOut">
              <a:rPr lang="en-US" smtClean="0"/>
              <a:t>9/4/2019</a:t>
            </a:fld>
            <a:endParaRPr lang="en-US"/>
          </a:p>
        </p:txBody>
      </p:sp>
      <p:sp>
        <p:nvSpPr>
          <p:cNvPr id="6" name="Footer Placeholder 5">
            <a:extLst>
              <a:ext uri="{FF2B5EF4-FFF2-40B4-BE49-F238E27FC236}">
                <a16:creationId xmlns:a16="http://schemas.microsoft.com/office/drawing/2014/main" id="{7018DA11-B460-46B7-8002-D2E124D79B3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453277C-5766-4648-BA0B-A221D946DCF9}"/>
              </a:ext>
            </a:extLst>
          </p:cNvPr>
          <p:cNvSpPr>
            <a:spLocks noGrp="1"/>
          </p:cNvSpPr>
          <p:nvPr>
            <p:ph type="sldNum" sz="quarter" idx="12"/>
          </p:nvPr>
        </p:nvSpPr>
        <p:spPr/>
        <p:txBody>
          <a:bodyPr/>
          <a:lstStyle/>
          <a:p>
            <a:fld id="{CD765FBD-E3FB-4945-AC33-0F3488C27766}" type="slidenum">
              <a:rPr lang="en-US" smtClean="0"/>
              <a:t>‹#›</a:t>
            </a:fld>
            <a:endParaRPr lang="en-US"/>
          </a:p>
        </p:txBody>
      </p:sp>
    </p:spTree>
    <p:extLst>
      <p:ext uri="{BB962C8B-B14F-4D97-AF65-F5344CB8AC3E}">
        <p14:creationId xmlns:p14="http://schemas.microsoft.com/office/powerpoint/2010/main" val="94928698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5788"/>
            <a:ext cx="4158362" cy="2538411"/>
          </a:xfrm>
        </p:spPr>
        <p:txBody>
          <a:bodyPr anchor="b"/>
          <a:lstStyle>
            <a:lvl1pPr>
              <a:defRPr>
                <a:gradFill>
                  <a:gsLst>
                    <a:gs pos="1250">
                      <a:schemeClr val="tx1"/>
                    </a:gs>
                    <a:gs pos="100000">
                      <a:schemeClr val="tx1"/>
                    </a:gs>
                  </a:gsLst>
                  <a:lin ang="5400000" scaled="0"/>
                </a:gradFill>
              </a:defRPr>
            </a:lvl1pPr>
          </a:lstStyle>
          <a:p>
            <a:r>
              <a:rPr lang="en-US"/>
              <a:t>Title square photo layout </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8CE15EBF-5737-483E-9D18-6313289480DF}"/>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83871923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50"/>
          </a:xfrm>
        </p:spPr>
        <p:txBody>
          <a:bodyPr anchor="ct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D1E7E43-E034-4449-B6D2-04DAB4D86A0A}"/>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8353575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gradFill>
                  <a:gsLst>
                    <a:gs pos="1250">
                      <a:schemeClr val="tx1"/>
                    </a:gs>
                    <a:gs pos="100000">
                      <a:schemeClr val="tx1"/>
                    </a:gs>
                  </a:gsLst>
                  <a:lin ang="5400000" scaled="0"/>
                </a:gradFill>
              </a:defRPr>
            </a:lvl1pPr>
          </a:lstStyle>
          <a:p>
            <a:r>
              <a:rPr lang="en-US"/>
              <a:t>Square photo layout with smaller text</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71BB0AFE-5DC7-4E94-A131-9873A161B428}"/>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16013048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2776"/>
            <a:ext cx="11018520" cy="1120702"/>
          </a:xfrm>
        </p:spPr>
        <p:txBody>
          <a:bodyPr anchor="ct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BE6435F1-D7F1-4077-924D-A31A71362D74}"/>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786226464"/>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094"/>
            <a:ext cx="11018520" cy="1116384"/>
          </a:xfrm>
        </p:spPr>
        <p:txBody>
          <a:bodyPr anchor="ct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8B7CDBB8-C08E-4346-B958-2AAC5C81AAC5}"/>
              </a:ext>
            </a:extLst>
          </p:cNvPr>
          <p:cNvSpPr>
            <a:spLocks noGrp="1"/>
          </p:cNvSpPr>
          <p:nvPr>
            <p:ph type="pic" sz="quarter" idx="11" hasCustomPrompt="1"/>
          </p:nvPr>
        </p:nvSpPr>
        <p:spPr bwMode="gray">
          <a:xfrm>
            <a:off x="0"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15449070"/>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Edit Master text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Edit Master text</a:t>
            </a:r>
          </a:p>
        </p:txBody>
      </p:sp>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lvl1pPr>
              <a:defRPr>
                <a:gradFill>
                  <a:gsLst>
                    <a:gs pos="26923">
                      <a:schemeClr val="tx1"/>
                    </a:gs>
                    <a:gs pos="65000">
                      <a:schemeClr val="tx1"/>
                    </a:gs>
                  </a:gsLst>
                  <a:lin ang="5400000" scaled="0"/>
                </a:gradFill>
              </a:defRPr>
            </a:lvl1pPr>
          </a:lstStyle>
          <a:p>
            <a:r>
              <a:rPr lang="en-US"/>
              <a:t>Click to edit Master title style</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F6645F76-33FA-4C4C-B179-E7B460149744}"/>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E0A14B4D-FCF1-42C4-A20D-2D2DF33EE048}"/>
              </a:ext>
            </a:extLst>
          </p:cNvPr>
          <p:cNvSpPr>
            <a:spLocks noGrp="1"/>
          </p:cNvSpPr>
          <p:nvPr>
            <p:ph type="pic" sz="quarter" idx="19" hasCustomPrompt="1"/>
          </p:nvPr>
        </p:nvSpPr>
        <p:spPr bwMode="gray">
          <a:xfrm>
            <a:off x="6241860"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65501443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Edit Master text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Edit Master text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Edit Master text</a:t>
            </a: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lvl1pPr>
              <a:defRPr>
                <a:gradFill>
                  <a:gsLst>
                    <a:gs pos="36538">
                      <a:schemeClr val="tx1"/>
                    </a:gs>
                    <a:gs pos="61000">
                      <a:schemeClr val="tx1"/>
                    </a:gs>
                  </a:gsLst>
                  <a:lin ang="5400000" scaled="0"/>
                </a:gradFill>
              </a:defRPr>
            </a:lvl1pPr>
          </a:lstStyle>
          <a:p>
            <a:r>
              <a:rPr lang="en-US"/>
              <a:t>Click to edit Master title style</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D6804FCD-FDB3-4DB4-BDFC-7033A726108D}"/>
              </a:ext>
            </a:extLst>
          </p:cNvPr>
          <p:cNvSpPr>
            <a:spLocks noGrp="1"/>
          </p:cNvSpPr>
          <p:nvPr>
            <p:ph type="pic" sz="quarter" idx="19"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D1952726-EE06-4B14-8C08-AF36F8EE46DF}"/>
              </a:ext>
            </a:extLst>
          </p:cNvPr>
          <p:cNvSpPr>
            <a:spLocks noGrp="1"/>
          </p:cNvSpPr>
          <p:nvPr>
            <p:ph type="pic" sz="quarter" idx="20" hasCustomPrompt="1"/>
          </p:nvPr>
        </p:nvSpPr>
        <p:spPr bwMode="gray">
          <a:xfrm>
            <a:off x="4358957"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3AA9C9EC-EA14-45A3-8B02-CD120ECA7883}"/>
              </a:ext>
            </a:extLst>
          </p:cNvPr>
          <p:cNvSpPr>
            <a:spLocks noGrp="1"/>
          </p:cNvSpPr>
          <p:nvPr>
            <p:ph type="pic" sz="quarter" idx="21" hasCustomPrompt="1"/>
          </p:nvPr>
        </p:nvSpPr>
        <p:spPr bwMode="gray">
          <a:xfrm>
            <a:off x="8134509"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21758032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Edit Master text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Edit Master text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Edit Master text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Edit Master text</a:t>
            </a: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lvl1pPr>
              <a:defRPr>
                <a:gradFill>
                  <a:gsLst>
                    <a:gs pos="9615">
                      <a:schemeClr val="tx1"/>
                    </a:gs>
                    <a:gs pos="26000">
                      <a:schemeClr val="tx1"/>
                    </a:gs>
                  </a:gsLst>
                  <a:lin ang="5400000" scaled="0"/>
                </a:gradFill>
              </a:defRPr>
            </a:lvl1pPr>
          </a:lstStyle>
          <a:p>
            <a:r>
              <a:rPr lang="en-US"/>
              <a:t>Click to edit Master title style</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C1B74210-448F-47BC-B1F1-B9CBC10BFFB5}"/>
              </a:ext>
            </a:extLst>
          </p:cNvPr>
          <p:cNvSpPr>
            <a:spLocks noGrp="1"/>
          </p:cNvSpPr>
          <p:nvPr>
            <p:ph type="pic" sz="quarter" idx="21"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8F9C3BDD-2DC3-4D67-8CD3-020399AB7097}"/>
              </a:ext>
            </a:extLst>
          </p:cNvPr>
          <p:cNvSpPr>
            <a:spLocks noGrp="1"/>
          </p:cNvSpPr>
          <p:nvPr>
            <p:ph type="pic" sz="quarter" idx="22"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D54FD642-CAC2-4C9A-B794-7EBB3F3C42C5}"/>
              </a:ext>
            </a:extLst>
          </p:cNvPr>
          <p:cNvSpPr>
            <a:spLocks noGrp="1"/>
          </p:cNvSpPr>
          <p:nvPr>
            <p:ph type="pic" sz="quarter" idx="23"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1" name="Picture Placeholder" descr="This photo is a 'placeholder' only. Drag or drop your photo here, or click and tap the center to insert a photo.">
            <a:extLst>
              <a:ext uri="{FF2B5EF4-FFF2-40B4-BE49-F238E27FC236}">
                <a16:creationId xmlns:a16="http://schemas.microsoft.com/office/drawing/2014/main" id="{2EB3829F-413F-45B9-813C-F48499623135}"/>
              </a:ext>
            </a:extLst>
          </p:cNvPr>
          <p:cNvSpPr>
            <a:spLocks noGrp="1"/>
          </p:cNvSpPr>
          <p:nvPr>
            <p:ph type="pic" sz="quarter" idx="24" hasCustomPrompt="1"/>
          </p:nvPr>
        </p:nvSpPr>
        <p:spPr bwMode="gray">
          <a:xfrm>
            <a:off x="9073895"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198140237"/>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lvl1pPr>
              <a:defRPr>
                <a:gradFill>
                  <a:gsLst>
                    <a:gs pos="23077">
                      <a:schemeClr val="tx1"/>
                    </a:gs>
                    <a:gs pos="41000">
                      <a:schemeClr val="tx1"/>
                    </a:gs>
                  </a:gsLst>
                  <a:lin ang="5400000" scaled="0"/>
                </a:gradFill>
              </a:defRPr>
            </a:lvl1p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2917432477"/>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8"/>
          </a:xfrm>
        </p:spPr>
        <p:txBody>
          <a:bodyPr/>
          <a:lstStyle>
            <a:lvl1pPr>
              <a:defRPr sz="3600">
                <a:gradFill>
                  <a:gsLst>
                    <a:gs pos="15385">
                      <a:schemeClr val="tx1"/>
                    </a:gs>
                    <a:gs pos="36000">
                      <a:schemeClr val="tx1"/>
                    </a:gs>
                  </a:gsLst>
                  <a:lin ang="5400000" scaled="0"/>
                </a:gra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6498538"/>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06359D-0586-4226-BCFE-D3138B551EB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8DE78C4-B2F8-4DC5-8DB6-7E5F2CAFCAC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5ACD53C-E859-4F02-8289-E760F83ACD8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18D1F93-A2B4-4ED9-8509-DA199C54EEC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F36DCBF-5571-49A1-AE58-7EF74698026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9026FF7-497B-47DA-AC95-9137E02E80DB}"/>
              </a:ext>
            </a:extLst>
          </p:cNvPr>
          <p:cNvSpPr>
            <a:spLocks noGrp="1"/>
          </p:cNvSpPr>
          <p:nvPr>
            <p:ph type="dt" sz="half" idx="10"/>
          </p:nvPr>
        </p:nvSpPr>
        <p:spPr/>
        <p:txBody>
          <a:bodyPr/>
          <a:lstStyle/>
          <a:p>
            <a:fld id="{B3EF3E88-62FB-46E6-925F-94E9C5220847}" type="datetimeFigureOut">
              <a:rPr lang="en-US" smtClean="0"/>
              <a:t>9/4/2019</a:t>
            </a:fld>
            <a:endParaRPr lang="en-US"/>
          </a:p>
        </p:txBody>
      </p:sp>
      <p:sp>
        <p:nvSpPr>
          <p:cNvPr id="8" name="Footer Placeholder 7">
            <a:extLst>
              <a:ext uri="{FF2B5EF4-FFF2-40B4-BE49-F238E27FC236}">
                <a16:creationId xmlns:a16="http://schemas.microsoft.com/office/drawing/2014/main" id="{A5C30E0C-37B5-4A22-AEEE-2CCED9B6839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C52B9AD-0868-4E99-97D7-C53C873CE62E}"/>
              </a:ext>
            </a:extLst>
          </p:cNvPr>
          <p:cNvSpPr>
            <a:spLocks noGrp="1"/>
          </p:cNvSpPr>
          <p:nvPr>
            <p:ph type="sldNum" sz="quarter" idx="12"/>
          </p:nvPr>
        </p:nvSpPr>
        <p:spPr/>
        <p:txBody>
          <a:bodyPr/>
          <a:lstStyle/>
          <a:p>
            <a:fld id="{CD765FBD-E3FB-4945-AC33-0F3488C27766}" type="slidenum">
              <a:rPr lang="en-US" smtClean="0"/>
              <a:t>‹#›</a:t>
            </a:fld>
            <a:endParaRPr lang="en-US"/>
          </a:p>
        </p:txBody>
      </p:sp>
    </p:spTree>
    <p:extLst>
      <p:ext uri="{BB962C8B-B14F-4D97-AF65-F5344CB8AC3E}">
        <p14:creationId xmlns:p14="http://schemas.microsoft.com/office/powerpoint/2010/main" val="20283997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nd text side by side">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a:t>Title</a:t>
            </a:r>
          </a:p>
        </p:txBody>
      </p:sp>
    </p:spTree>
    <p:extLst>
      <p:ext uri="{BB962C8B-B14F-4D97-AF65-F5344CB8AC3E}">
        <p14:creationId xmlns:p14="http://schemas.microsoft.com/office/powerpoint/2010/main" val="132322407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nd text side by side 3">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Tree>
    <p:extLst>
      <p:ext uri="{BB962C8B-B14F-4D97-AF65-F5344CB8AC3E}">
        <p14:creationId xmlns:p14="http://schemas.microsoft.com/office/powerpoint/2010/main" val="273180230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nd text side by side 2">
    <p:bg>
      <p:bgRef idx="1001">
        <a:schemeClr val="bg1"/>
      </p:bgRef>
    </p:bg>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Tree>
    <p:extLst>
      <p:ext uri="{BB962C8B-B14F-4D97-AF65-F5344CB8AC3E}">
        <p14:creationId xmlns:p14="http://schemas.microsoft.com/office/powerpoint/2010/main" val="85239610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79646">
                      <a:srgbClr val="30E5D0"/>
                    </a:gs>
                    <a:gs pos="53846">
                      <a:srgbClr val="30E5D0"/>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4146578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4934116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53846">
                      <a:schemeClr val="tx1"/>
                    </a:gs>
                    <a:gs pos="36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8620878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687623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5997107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8128457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nk 3">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190979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03248B-6768-4EF1-99BE-58EFB558D18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F126FB9-5456-43C1-8B9F-DDEEFE53D2C1}"/>
              </a:ext>
            </a:extLst>
          </p:cNvPr>
          <p:cNvSpPr>
            <a:spLocks noGrp="1"/>
          </p:cNvSpPr>
          <p:nvPr>
            <p:ph type="dt" sz="half" idx="10"/>
          </p:nvPr>
        </p:nvSpPr>
        <p:spPr/>
        <p:txBody>
          <a:bodyPr/>
          <a:lstStyle/>
          <a:p>
            <a:fld id="{B3EF3E88-62FB-46E6-925F-94E9C5220847}" type="datetimeFigureOut">
              <a:rPr lang="en-US" smtClean="0"/>
              <a:t>9/4/2019</a:t>
            </a:fld>
            <a:endParaRPr lang="en-US"/>
          </a:p>
        </p:txBody>
      </p:sp>
      <p:sp>
        <p:nvSpPr>
          <p:cNvPr id="4" name="Footer Placeholder 3">
            <a:extLst>
              <a:ext uri="{FF2B5EF4-FFF2-40B4-BE49-F238E27FC236}">
                <a16:creationId xmlns:a16="http://schemas.microsoft.com/office/drawing/2014/main" id="{45D3B7BF-558C-4FD1-9363-8B332A52CE3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0ED6BB8-8BF4-4C33-BBCC-1C06D700DE9A}"/>
              </a:ext>
            </a:extLst>
          </p:cNvPr>
          <p:cNvSpPr>
            <a:spLocks noGrp="1"/>
          </p:cNvSpPr>
          <p:nvPr>
            <p:ph type="sldNum" sz="quarter" idx="12"/>
          </p:nvPr>
        </p:nvSpPr>
        <p:spPr/>
        <p:txBody>
          <a:bodyPr/>
          <a:lstStyle/>
          <a:p>
            <a:fld id="{CD765FBD-E3FB-4945-AC33-0F3488C27766}" type="slidenum">
              <a:rPr lang="en-US" smtClean="0"/>
              <a:t>‹#›</a:t>
            </a:fld>
            <a:endParaRPr lang="en-US"/>
          </a:p>
        </p:txBody>
      </p:sp>
    </p:spTree>
    <p:extLst>
      <p:ext uri="{BB962C8B-B14F-4D97-AF65-F5344CB8AC3E}">
        <p14:creationId xmlns:p14="http://schemas.microsoft.com/office/powerpoint/2010/main" val="3137682222"/>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gradFill>
                  <a:gsLst>
                    <a:gs pos="96795">
                      <a:schemeClr val="tx1"/>
                    </a:gs>
                    <a:gs pos="82051">
                      <a:schemeClr val="tx1"/>
                    </a:gs>
                  </a:gsLst>
                  <a:lin ang="5400000" scaled="0"/>
                </a:gra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7379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7854526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90712346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Walkin">
    <p:bg bwMode="gray">
      <p:bgPr>
        <a:solidFill>
          <a:srgbClr val="E6EAEB"/>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11A79512-5207-4C2D-93CE-D43C0082D2A3}"/>
              </a:ext>
            </a:extLst>
          </p:cNvPr>
          <p:cNvPicPr>
            <a:picLocks noChangeAspect="1"/>
          </p:cNvPicPr>
          <p:nvPr userDrawn="1"/>
        </p:nvPicPr>
        <p:blipFill rotWithShape="1">
          <a:blip r:embed="rId2"/>
          <a:srcRect l="32564"/>
          <a:stretch/>
        </p:blipFill>
        <p:spPr>
          <a:xfrm>
            <a:off x="3970116" y="0"/>
            <a:ext cx="8221884" cy="6857999"/>
          </a:xfrm>
          <a:prstGeom prst="rect">
            <a:avLst/>
          </a:prstGeom>
        </p:spPr>
      </p:pic>
      <p:pic>
        <p:nvPicPr>
          <p:cNvPr id="4" name="MS logo gray - EMF" descr="Microsoft logo, gray text version">
            <a:extLst>
              <a:ext uri="{FF2B5EF4-FFF2-40B4-BE49-F238E27FC236}">
                <a16:creationId xmlns:a16="http://schemas.microsoft.com/office/drawing/2014/main" id="{F0E3C08C-B20E-414D-AD23-CC662C2C5841}"/>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grpSp>
        <p:nvGrpSpPr>
          <p:cNvPr id="12" name="Group 11">
            <a:extLst>
              <a:ext uri="{FF2B5EF4-FFF2-40B4-BE49-F238E27FC236}">
                <a16:creationId xmlns:a16="http://schemas.microsoft.com/office/drawing/2014/main" id="{0AA4886A-CD55-4F6D-9D29-E9122B020C8B}"/>
              </a:ext>
            </a:extLst>
          </p:cNvPr>
          <p:cNvGrpSpPr/>
          <p:nvPr userDrawn="1"/>
        </p:nvGrpSpPr>
        <p:grpSpPr>
          <a:xfrm>
            <a:off x="576600" y="2002419"/>
            <a:ext cx="4170025" cy="2301387"/>
            <a:chOff x="576600" y="2002419"/>
            <a:chExt cx="4170025" cy="2301387"/>
          </a:xfrm>
        </p:grpSpPr>
        <p:pic>
          <p:nvPicPr>
            <p:cNvPr id="3" name="Picture 2" descr="A close up of a logo&#10;&#10;Description automatically generated">
              <a:extLst>
                <a:ext uri="{FF2B5EF4-FFF2-40B4-BE49-F238E27FC236}">
                  <a16:creationId xmlns:a16="http://schemas.microsoft.com/office/drawing/2014/main" id="{88B1501B-B3B4-4848-B7C2-263C99292DD2}"/>
                </a:ext>
              </a:extLst>
            </p:cNvPr>
            <p:cNvPicPr>
              <a:picLocks noChangeAspect="1"/>
            </p:cNvPicPr>
            <p:nvPr userDrawn="1"/>
          </p:nvPicPr>
          <p:blipFill>
            <a:blip r:embed="rId4"/>
            <a:stretch>
              <a:fillRect/>
            </a:stretch>
          </p:blipFill>
          <p:spPr>
            <a:xfrm>
              <a:off x="584201" y="2002419"/>
              <a:ext cx="3172944" cy="1426579"/>
            </a:xfrm>
            <a:prstGeom prst="rect">
              <a:avLst/>
            </a:prstGeom>
          </p:spPr>
        </p:pic>
        <p:pic>
          <p:nvPicPr>
            <p:cNvPr id="7" name="Picture 6">
              <a:extLst>
                <a:ext uri="{FF2B5EF4-FFF2-40B4-BE49-F238E27FC236}">
                  <a16:creationId xmlns:a16="http://schemas.microsoft.com/office/drawing/2014/main" id="{7A0C8DF6-81D8-4842-A0DF-8FE8AA8464E1}"/>
                </a:ext>
              </a:extLst>
            </p:cNvPr>
            <p:cNvPicPr>
              <a:picLocks noChangeAspect="1"/>
            </p:cNvPicPr>
            <p:nvPr userDrawn="1"/>
          </p:nvPicPr>
          <p:blipFill>
            <a:blip r:embed="rId5"/>
            <a:stretch>
              <a:fillRect/>
            </a:stretch>
          </p:blipFill>
          <p:spPr>
            <a:xfrm>
              <a:off x="576600" y="3962400"/>
              <a:ext cx="4170025" cy="341406"/>
            </a:xfrm>
            <a:prstGeom prst="rect">
              <a:avLst/>
            </a:prstGeom>
          </p:spPr>
        </p:pic>
      </p:grpSp>
    </p:spTree>
    <p:extLst>
      <p:ext uri="{BB962C8B-B14F-4D97-AF65-F5344CB8AC3E}">
        <p14:creationId xmlns:p14="http://schemas.microsoft.com/office/powerpoint/2010/main" val="356969245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rgbClr val="E6EBED"/>
        </a:solidFill>
        <a:effectLst/>
      </p:bgPr>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B9532AFA-78E5-4324-9D56-4D4CE7440E2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7" name="Text Placeholder 4">
            <a:extLst>
              <a:ext uri="{FF2B5EF4-FFF2-40B4-BE49-F238E27FC236}">
                <a16:creationId xmlns:a16="http://schemas.microsoft.com/office/drawing/2014/main" id="{812B2AD1-076F-40BF-98F1-311E3BBCE5BE}"/>
              </a:ext>
            </a:extLst>
          </p:cNvPr>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8333">
                      <a:schemeClr val="tx1"/>
                    </a:gs>
                    <a:gs pos="26000">
                      <a:schemeClr val="tx1"/>
                    </a:gs>
                  </a:gsLst>
                  <a:lin ang="5400000" scaled="1"/>
                </a:gradFill>
                <a:latin typeface="+mn-lt"/>
                <a:cs typeface="Segoe UI" panose="020B0502040204020203" pitchFamily="34" charset="0"/>
              </a:defRPr>
            </a:lvl1pPr>
          </a:lstStyle>
          <a:p>
            <a:pPr lvl="0"/>
            <a:r>
              <a:rPr lang="en-US"/>
              <a:t>Speaker name or subtitle</a:t>
            </a:r>
          </a:p>
        </p:txBody>
      </p:sp>
      <p:sp>
        <p:nvSpPr>
          <p:cNvPr id="8" name="Title 1">
            <a:extLst>
              <a:ext uri="{FF2B5EF4-FFF2-40B4-BE49-F238E27FC236}">
                <a16:creationId xmlns:a16="http://schemas.microsoft.com/office/drawing/2014/main" id="{EE7D0842-89C9-4B62-8E7E-CD55867316F2}"/>
              </a:ext>
            </a:extLst>
          </p:cNvPr>
          <p:cNvSpPr>
            <a:spLocks noGrp="1"/>
          </p:cNvSpPr>
          <p:nvPr>
            <p:ph type="title" hasCustomPrompt="1"/>
          </p:nvPr>
        </p:nvSpPr>
        <p:spPr>
          <a:xfrm>
            <a:off x="588263" y="2425541"/>
            <a:ext cx="4167887" cy="1107996"/>
          </a:xfrm>
        </p:spPr>
        <p:txBody>
          <a:bodyPr anchor="b" anchorCtr="0">
            <a:spAutoFit/>
          </a:bodyPr>
          <a:lstStyle>
            <a:lvl1pPr>
              <a:defRPr>
                <a:gradFill>
                  <a:gsLst>
                    <a:gs pos="8333">
                      <a:schemeClr val="tx1"/>
                    </a:gs>
                    <a:gs pos="26000">
                      <a:schemeClr val="tx1"/>
                    </a:gs>
                  </a:gsLst>
                  <a:lin ang="5400000" scaled="1"/>
                </a:gradFill>
              </a:defRPr>
            </a:lvl1pPr>
          </a:lstStyle>
          <a:p>
            <a:r>
              <a:rPr lang="en-US"/>
              <a:t>Event name or presentation title </a:t>
            </a:r>
          </a:p>
        </p:txBody>
      </p:sp>
      <p:grpSp>
        <p:nvGrpSpPr>
          <p:cNvPr id="13" name="Group 12">
            <a:extLst>
              <a:ext uri="{FF2B5EF4-FFF2-40B4-BE49-F238E27FC236}">
                <a16:creationId xmlns:a16="http://schemas.microsoft.com/office/drawing/2014/main" id="{5C67BE41-7986-462F-AC1B-939AF1CF94E7}"/>
              </a:ext>
            </a:extLst>
          </p:cNvPr>
          <p:cNvGrpSpPr/>
          <p:nvPr userDrawn="1"/>
        </p:nvGrpSpPr>
        <p:grpSpPr bwMode="gray">
          <a:xfrm>
            <a:off x="5227320" y="0"/>
            <a:ext cx="6964680" cy="6858000"/>
            <a:chOff x="5227320" y="0"/>
            <a:chExt cx="6964680" cy="6858000"/>
          </a:xfrm>
        </p:grpSpPr>
        <p:pic>
          <p:nvPicPr>
            <p:cNvPr id="10" name="Picture 9">
              <a:extLst>
                <a:ext uri="{FF2B5EF4-FFF2-40B4-BE49-F238E27FC236}">
                  <a16:creationId xmlns:a16="http://schemas.microsoft.com/office/drawing/2014/main" id="{EEB323DA-E527-48B8-B69F-D0670E17AB0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1" r="449"/>
            <a:stretch/>
          </p:blipFill>
          <p:spPr bwMode="gray">
            <a:xfrm>
              <a:off x="5440680" y="0"/>
              <a:ext cx="6751320" cy="6858000"/>
            </a:xfrm>
            <a:prstGeom prst="rect">
              <a:avLst/>
            </a:prstGeom>
          </p:spPr>
        </p:pic>
        <p:sp>
          <p:nvSpPr>
            <p:cNvPr id="11" name="Rectangle 10">
              <a:extLst>
                <a:ext uri="{FF2B5EF4-FFF2-40B4-BE49-F238E27FC236}">
                  <a16:creationId xmlns:a16="http://schemas.microsoft.com/office/drawing/2014/main" id="{13096CD5-C9AD-44A0-AA99-044AA84D82E4}"/>
                </a:ext>
              </a:extLst>
            </p:cNvPr>
            <p:cNvSpPr/>
            <p:nvPr userDrawn="1"/>
          </p:nvSpPr>
          <p:spPr bwMode="gray">
            <a:xfrm>
              <a:off x="10149840" y="3139440"/>
              <a:ext cx="2042160" cy="2438400"/>
            </a:xfrm>
            <a:prstGeom prst="rect">
              <a:avLst/>
            </a:prstGeom>
            <a:solidFill>
              <a:srgbClr val="E7EB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1AEB9608-944D-482E-9956-098EFE96D035}"/>
                </a:ext>
              </a:extLst>
            </p:cNvPr>
            <p:cNvSpPr/>
            <p:nvPr userDrawn="1"/>
          </p:nvSpPr>
          <p:spPr bwMode="gray">
            <a:xfrm>
              <a:off x="5227320" y="0"/>
              <a:ext cx="2042160" cy="1584960"/>
            </a:xfrm>
            <a:prstGeom prst="rect">
              <a:avLst/>
            </a:prstGeom>
            <a:solidFill>
              <a:srgbClr val="E7EB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419495921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3366544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1641238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6949865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7505138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9247267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B380F48-618B-4E18-B3EA-62304CD85610}"/>
              </a:ext>
            </a:extLst>
          </p:cNvPr>
          <p:cNvSpPr>
            <a:spLocks noGrp="1"/>
          </p:cNvSpPr>
          <p:nvPr>
            <p:ph type="dt" sz="half" idx="10"/>
          </p:nvPr>
        </p:nvSpPr>
        <p:spPr/>
        <p:txBody>
          <a:bodyPr/>
          <a:lstStyle/>
          <a:p>
            <a:fld id="{B3EF3E88-62FB-46E6-925F-94E9C5220847}" type="datetimeFigureOut">
              <a:rPr lang="en-US" smtClean="0"/>
              <a:t>9/4/2019</a:t>
            </a:fld>
            <a:endParaRPr lang="en-US"/>
          </a:p>
        </p:txBody>
      </p:sp>
      <p:sp>
        <p:nvSpPr>
          <p:cNvPr id="3" name="Footer Placeholder 2">
            <a:extLst>
              <a:ext uri="{FF2B5EF4-FFF2-40B4-BE49-F238E27FC236}">
                <a16:creationId xmlns:a16="http://schemas.microsoft.com/office/drawing/2014/main" id="{FF9545F4-9F09-4808-A2FB-40610504CAA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9E5113F-5DDF-43DB-9CF9-DD81DB173E4D}"/>
              </a:ext>
            </a:extLst>
          </p:cNvPr>
          <p:cNvSpPr>
            <a:spLocks noGrp="1"/>
          </p:cNvSpPr>
          <p:nvPr>
            <p:ph type="sldNum" sz="quarter" idx="12"/>
          </p:nvPr>
        </p:nvSpPr>
        <p:spPr/>
        <p:txBody>
          <a:bodyPr/>
          <a:lstStyle/>
          <a:p>
            <a:fld id="{CD765FBD-E3FB-4945-AC33-0F3488C27766}" type="slidenum">
              <a:rPr lang="en-US" smtClean="0"/>
              <a:t>‹#›</a:t>
            </a:fld>
            <a:endParaRPr lang="en-US"/>
          </a:p>
        </p:txBody>
      </p:sp>
    </p:spTree>
    <p:extLst>
      <p:ext uri="{BB962C8B-B14F-4D97-AF65-F5344CB8AC3E}">
        <p14:creationId xmlns:p14="http://schemas.microsoft.com/office/powerpoint/2010/main" val="3697910144"/>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gradFill>
                  <a:gsLst>
                    <a:gs pos="1250">
                      <a:schemeClr val="tx1"/>
                    </a:gs>
                    <a:gs pos="100000">
                      <a:schemeClr val="tx1"/>
                    </a:gs>
                  </a:gsLst>
                  <a:lin ang="5400000" scaled="0"/>
                </a:gradFill>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54433391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5788"/>
            <a:ext cx="4158362" cy="2538411"/>
          </a:xfrm>
        </p:spPr>
        <p:txBody>
          <a:bodyPr anchor="b"/>
          <a:lstStyle>
            <a:lvl1pPr>
              <a:defRPr>
                <a:gradFill>
                  <a:gsLst>
                    <a:gs pos="1250">
                      <a:schemeClr val="tx1"/>
                    </a:gs>
                    <a:gs pos="100000">
                      <a:schemeClr val="tx1"/>
                    </a:gs>
                  </a:gsLst>
                  <a:lin ang="5400000" scaled="0"/>
                </a:gradFill>
              </a:defRPr>
            </a:lvl1pPr>
          </a:lstStyle>
          <a:p>
            <a:r>
              <a:rPr lang="en-US"/>
              <a:t>Title square photo layout </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8CE15EBF-5737-483E-9D18-6313289480DF}"/>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75258868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50"/>
          </a:xfrm>
        </p:spPr>
        <p:txBody>
          <a:bodyPr anchor="ct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D1E7E43-E034-4449-B6D2-04DAB4D86A0A}"/>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88219654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gradFill>
                  <a:gsLst>
                    <a:gs pos="1250">
                      <a:schemeClr val="tx1"/>
                    </a:gs>
                    <a:gs pos="100000">
                      <a:schemeClr val="tx1"/>
                    </a:gs>
                  </a:gsLst>
                  <a:lin ang="5400000" scaled="0"/>
                </a:gradFill>
              </a:defRPr>
            </a:lvl1pPr>
          </a:lstStyle>
          <a:p>
            <a:r>
              <a:rPr lang="en-US"/>
              <a:t>Square photo layout with smaller text</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71BB0AFE-5DC7-4E94-A131-9873A161B428}"/>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82948053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2776"/>
            <a:ext cx="11018520" cy="1120702"/>
          </a:xfrm>
        </p:spPr>
        <p:txBody>
          <a:bodyPr anchor="ct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BE6435F1-D7F1-4077-924D-A31A71362D74}"/>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761776318"/>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094"/>
            <a:ext cx="11018520" cy="1116384"/>
          </a:xfrm>
        </p:spPr>
        <p:txBody>
          <a:bodyPr anchor="ct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8B7CDBB8-C08E-4346-B958-2AAC5C81AAC5}"/>
              </a:ext>
            </a:extLst>
          </p:cNvPr>
          <p:cNvSpPr>
            <a:spLocks noGrp="1"/>
          </p:cNvSpPr>
          <p:nvPr>
            <p:ph type="pic" sz="quarter" idx="11" hasCustomPrompt="1"/>
          </p:nvPr>
        </p:nvSpPr>
        <p:spPr bwMode="gray">
          <a:xfrm>
            <a:off x="0"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787616320"/>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Edit Master text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Edit Master text</a:t>
            </a:r>
          </a:p>
        </p:txBody>
      </p:sp>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lvl1pPr>
              <a:defRPr>
                <a:gradFill>
                  <a:gsLst>
                    <a:gs pos="26923">
                      <a:schemeClr val="tx1"/>
                    </a:gs>
                    <a:gs pos="65000">
                      <a:schemeClr val="tx1"/>
                    </a:gs>
                  </a:gsLst>
                  <a:lin ang="5400000" scaled="0"/>
                </a:gradFill>
              </a:defRPr>
            </a:lvl1pPr>
          </a:lstStyle>
          <a:p>
            <a:r>
              <a:rPr lang="en-US"/>
              <a:t>Click to edit Master title style</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F6645F76-33FA-4C4C-B179-E7B460149744}"/>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E0A14B4D-FCF1-42C4-A20D-2D2DF33EE048}"/>
              </a:ext>
            </a:extLst>
          </p:cNvPr>
          <p:cNvSpPr>
            <a:spLocks noGrp="1"/>
          </p:cNvSpPr>
          <p:nvPr>
            <p:ph type="pic" sz="quarter" idx="19" hasCustomPrompt="1"/>
          </p:nvPr>
        </p:nvSpPr>
        <p:spPr bwMode="gray">
          <a:xfrm>
            <a:off x="6241860"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32790905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Edit Master text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Edit Master text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Edit Master text</a:t>
            </a: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lvl1pPr>
              <a:defRPr>
                <a:gradFill>
                  <a:gsLst>
                    <a:gs pos="36538">
                      <a:schemeClr val="tx1"/>
                    </a:gs>
                    <a:gs pos="61000">
                      <a:schemeClr val="tx1"/>
                    </a:gs>
                  </a:gsLst>
                  <a:lin ang="5400000" scaled="0"/>
                </a:gradFill>
              </a:defRPr>
            </a:lvl1pPr>
          </a:lstStyle>
          <a:p>
            <a:r>
              <a:rPr lang="en-US"/>
              <a:t>Click to edit Master title style</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D6804FCD-FDB3-4DB4-BDFC-7033A726108D}"/>
              </a:ext>
            </a:extLst>
          </p:cNvPr>
          <p:cNvSpPr>
            <a:spLocks noGrp="1"/>
          </p:cNvSpPr>
          <p:nvPr>
            <p:ph type="pic" sz="quarter" idx="19"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D1952726-EE06-4B14-8C08-AF36F8EE46DF}"/>
              </a:ext>
            </a:extLst>
          </p:cNvPr>
          <p:cNvSpPr>
            <a:spLocks noGrp="1"/>
          </p:cNvSpPr>
          <p:nvPr>
            <p:ph type="pic" sz="quarter" idx="20" hasCustomPrompt="1"/>
          </p:nvPr>
        </p:nvSpPr>
        <p:spPr bwMode="gray">
          <a:xfrm>
            <a:off x="4358957"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3AA9C9EC-EA14-45A3-8B02-CD120ECA7883}"/>
              </a:ext>
            </a:extLst>
          </p:cNvPr>
          <p:cNvSpPr>
            <a:spLocks noGrp="1"/>
          </p:cNvSpPr>
          <p:nvPr>
            <p:ph type="pic" sz="quarter" idx="21" hasCustomPrompt="1"/>
          </p:nvPr>
        </p:nvSpPr>
        <p:spPr bwMode="gray">
          <a:xfrm>
            <a:off x="8134509"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43712305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Edit Master text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Edit Master text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Edit Master text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Edit Master text</a:t>
            </a: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lvl1pPr>
              <a:defRPr>
                <a:gradFill>
                  <a:gsLst>
                    <a:gs pos="9615">
                      <a:schemeClr val="tx1"/>
                    </a:gs>
                    <a:gs pos="26000">
                      <a:schemeClr val="tx1"/>
                    </a:gs>
                  </a:gsLst>
                  <a:lin ang="5400000" scaled="0"/>
                </a:gradFill>
              </a:defRPr>
            </a:lvl1pPr>
          </a:lstStyle>
          <a:p>
            <a:r>
              <a:rPr lang="en-US"/>
              <a:t>Click to edit Master title style</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C1B74210-448F-47BC-B1F1-B9CBC10BFFB5}"/>
              </a:ext>
            </a:extLst>
          </p:cNvPr>
          <p:cNvSpPr>
            <a:spLocks noGrp="1"/>
          </p:cNvSpPr>
          <p:nvPr>
            <p:ph type="pic" sz="quarter" idx="21"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8F9C3BDD-2DC3-4D67-8CD3-020399AB7097}"/>
              </a:ext>
            </a:extLst>
          </p:cNvPr>
          <p:cNvSpPr>
            <a:spLocks noGrp="1"/>
          </p:cNvSpPr>
          <p:nvPr>
            <p:ph type="pic" sz="quarter" idx="22"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D54FD642-CAC2-4C9A-B794-7EBB3F3C42C5}"/>
              </a:ext>
            </a:extLst>
          </p:cNvPr>
          <p:cNvSpPr>
            <a:spLocks noGrp="1"/>
          </p:cNvSpPr>
          <p:nvPr>
            <p:ph type="pic" sz="quarter" idx="23"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1" name="Picture Placeholder" descr="This photo is a 'placeholder' only. Drag or drop your photo here, or click and tap the center to insert a photo.">
            <a:extLst>
              <a:ext uri="{FF2B5EF4-FFF2-40B4-BE49-F238E27FC236}">
                <a16:creationId xmlns:a16="http://schemas.microsoft.com/office/drawing/2014/main" id="{2EB3829F-413F-45B9-813C-F48499623135}"/>
              </a:ext>
            </a:extLst>
          </p:cNvPr>
          <p:cNvSpPr>
            <a:spLocks noGrp="1"/>
          </p:cNvSpPr>
          <p:nvPr>
            <p:ph type="pic" sz="quarter" idx="24" hasCustomPrompt="1"/>
          </p:nvPr>
        </p:nvSpPr>
        <p:spPr bwMode="gray">
          <a:xfrm>
            <a:off x="9073895"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080424686"/>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lvl1pPr>
              <a:defRPr>
                <a:gradFill>
                  <a:gsLst>
                    <a:gs pos="23077">
                      <a:schemeClr val="tx1"/>
                    </a:gs>
                    <a:gs pos="41000">
                      <a:schemeClr val="tx1"/>
                    </a:gs>
                  </a:gsLst>
                  <a:lin ang="5400000" scaled="0"/>
                </a:gradFill>
              </a:defRPr>
            </a:lvl1p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309805134"/>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7B01B2-11CE-4C81-9797-7D02CF3A8C4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7855663-7413-4B4C-82DB-4C92C38CAF5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BAE92D7-F235-465D-9CEF-0437C8AC1A0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5679EAD-DAE2-4079-8C49-CC666AF77D15}"/>
              </a:ext>
            </a:extLst>
          </p:cNvPr>
          <p:cNvSpPr>
            <a:spLocks noGrp="1"/>
          </p:cNvSpPr>
          <p:nvPr>
            <p:ph type="dt" sz="half" idx="10"/>
          </p:nvPr>
        </p:nvSpPr>
        <p:spPr/>
        <p:txBody>
          <a:bodyPr/>
          <a:lstStyle/>
          <a:p>
            <a:fld id="{B3EF3E88-62FB-46E6-925F-94E9C5220847}" type="datetimeFigureOut">
              <a:rPr lang="en-US" smtClean="0"/>
              <a:t>9/4/2019</a:t>
            </a:fld>
            <a:endParaRPr lang="en-US"/>
          </a:p>
        </p:txBody>
      </p:sp>
      <p:sp>
        <p:nvSpPr>
          <p:cNvPr id="6" name="Footer Placeholder 5">
            <a:extLst>
              <a:ext uri="{FF2B5EF4-FFF2-40B4-BE49-F238E27FC236}">
                <a16:creationId xmlns:a16="http://schemas.microsoft.com/office/drawing/2014/main" id="{EFD0B5D6-7F99-4BD2-A9E7-DEDCE79F416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7D11612-E28A-493D-BDE1-BA9BB5B44BA9}"/>
              </a:ext>
            </a:extLst>
          </p:cNvPr>
          <p:cNvSpPr>
            <a:spLocks noGrp="1"/>
          </p:cNvSpPr>
          <p:nvPr>
            <p:ph type="sldNum" sz="quarter" idx="12"/>
          </p:nvPr>
        </p:nvSpPr>
        <p:spPr/>
        <p:txBody>
          <a:bodyPr/>
          <a:lstStyle/>
          <a:p>
            <a:fld id="{CD765FBD-E3FB-4945-AC33-0F3488C27766}" type="slidenum">
              <a:rPr lang="en-US" smtClean="0"/>
              <a:t>‹#›</a:t>
            </a:fld>
            <a:endParaRPr lang="en-US"/>
          </a:p>
        </p:txBody>
      </p:sp>
    </p:spTree>
    <p:extLst>
      <p:ext uri="{BB962C8B-B14F-4D97-AF65-F5344CB8AC3E}">
        <p14:creationId xmlns:p14="http://schemas.microsoft.com/office/powerpoint/2010/main" val="3066067556"/>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8"/>
          </a:xfrm>
        </p:spPr>
        <p:txBody>
          <a:bodyPr/>
          <a:lstStyle>
            <a:lvl1pPr>
              <a:defRPr sz="3600">
                <a:gradFill>
                  <a:gsLst>
                    <a:gs pos="15385">
                      <a:schemeClr val="tx1"/>
                    </a:gs>
                    <a:gs pos="36000">
                      <a:schemeClr val="tx1"/>
                    </a:gs>
                  </a:gsLst>
                  <a:lin ang="5400000" scaled="0"/>
                </a:gra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2680957"/>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and text side by side">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a:t>Title</a:t>
            </a:r>
          </a:p>
        </p:txBody>
      </p:sp>
    </p:spTree>
    <p:extLst>
      <p:ext uri="{BB962C8B-B14F-4D97-AF65-F5344CB8AC3E}">
        <p14:creationId xmlns:p14="http://schemas.microsoft.com/office/powerpoint/2010/main" val="43902413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and text side by side 3">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Tree>
    <p:extLst>
      <p:ext uri="{BB962C8B-B14F-4D97-AF65-F5344CB8AC3E}">
        <p14:creationId xmlns:p14="http://schemas.microsoft.com/office/powerpoint/2010/main" val="229072133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and text side by side 2">
    <p:bg>
      <p:bgRef idx="1001">
        <a:schemeClr val="bg1"/>
      </p:bgRef>
    </p:bg>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Tree>
    <p:extLst>
      <p:ext uri="{BB962C8B-B14F-4D97-AF65-F5344CB8AC3E}">
        <p14:creationId xmlns:p14="http://schemas.microsoft.com/office/powerpoint/2010/main" val="121407138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79646">
                      <a:srgbClr val="30E5D0"/>
                    </a:gs>
                    <a:gs pos="53846">
                      <a:srgbClr val="30E5D0"/>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321187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3402452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53846">
                      <a:schemeClr val="tx1"/>
                    </a:gs>
                    <a:gs pos="36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1190030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0114639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091916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5656915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575C1C-9D4E-495F-8948-E0DE322FB88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EB0F339-27C2-4DF6-9D12-A007AEDF51C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0630EA24-0E71-4014-A973-A039D4F0A72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459DE05-A146-43E1-9546-54D25B530DBF}"/>
              </a:ext>
            </a:extLst>
          </p:cNvPr>
          <p:cNvSpPr>
            <a:spLocks noGrp="1"/>
          </p:cNvSpPr>
          <p:nvPr>
            <p:ph type="dt" sz="half" idx="10"/>
          </p:nvPr>
        </p:nvSpPr>
        <p:spPr/>
        <p:txBody>
          <a:bodyPr/>
          <a:lstStyle/>
          <a:p>
            <a:fld id="{B3EF3E88-62FB-46E6-925F-94E9C5220847}" type="datetimeFigureOut">
              <a:rPr lang="en-US" smtClean="0"/>
              <a:t>9/4/2019</a:t>
            </a:fld>
            <a:endParaRPr lang="en-US"/>
          </a:p>
        </p:txBody>
      </p:sp>
      <p:sp>
        <p:nvSpPr>
          <p:cNvPr id="6" name="Footer Placeholder 5">
            <a:extLst>
              <a:ext uri="{FF2B5EF4-FFF2-40B4-BE49-F238E27FC236}">
                <a16:creationId xmlns:a16="http://schemas.microsoft.com/office/drawing/2014/main" id="{9FC6FF16-2084-4526-8808-01AD7BFFFB2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4EFEA6B-25DF-4CDC-9E1A-DFC18B9E7943}"/>
              </a:ext>
            </a:extLst>
          </p:cNvPr>
          <p:cNvSpPr>
            <a:spLocks noGrp="1"/>
          </p:cNvSpPr>
          <p:nvPr>
            <p:ph type="sldNum" sz="quarter" idx="12"/>
          </p:nvPr>
        </p:nvSpPr>
        <p:spPr/>
        <p:txBody>
          <a:bodyPr/>
          <a:lstStyle/>
          <a:p>
            <a:fld id="{CD765FBD-E3FB-4945-AC33-0F3488C27766}" type="slidenum">
              <a:rPr lang="en-US" smtClean="0"/>
              <a:t>‹#›</a:t>
            </a:fld>
            <a:endParaRPr lang="en-US"/>
          </a:p>
        </p:txBody>
      </p:sp>
    </p:spTree>
    <p:extLst>
      <p:ext uri="{BB962C8B-B14F-4D97-AF65-F5344CB8AC3E}">
        <p14:creationId xmlns:p14="http://schemas.microsoft.com/office/powerpoint/2010/main" val="3808250847"/>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Blank 3">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3468648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gradFill>
                  <a:gsLst>
                    <a:gs pos="96795">
                      <a:schemeClr val="tx1"/>
                    </a:gs>
                    <a:gs pos="82051">
                      <a:schemeClr val="tx1"/>
                    </a:gs>
                  </a:gsLst>
                  <a:lin ang="5400000" scaled="0"/>
                </a:gra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6711178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35024437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86245367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1137767712"/>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cSld name="1_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31618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0C143-2CE6-4BD9-A7C3-CA1DFDFD8BE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5CEE3E1-3945-415A-A985-7F652D4BF07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89837AD-AB62-4530-8093-01FB350308B3}"/>
              </a:ext>
            </a:extLst>
          </p:cNvPr>
          <p:cNvSpPr>
            <a:spLocks noGrp="1"/>
          </p:cNvSpPr>
          <p:nvPr>
            <p:ph type="dt" sz="half" idx="10"/>
          </p:nvPr>
        </p:nvSpPr>
        <p:spPr/>
        <p:txBody>
          <a:bodyPr/>
          <a:lstStyle/>
          <a:p>
            <a:fld id="{7E436476-A7BC-4FC6-948F-097D000F204F}" type="datetimeFigureOut">
              <a:rPr lang="en-US" smtClean="0"/>
              <a:t>9/4/2019</a:t>
            </a:fld>
            <a:endParaRPr lang="en-US"/>
          </a:p>
        </p:txBody>
      </p:sp>
      <p:sp>
        <p:nvSpPr>
          <p:cNvPr id="5" name="Footer Placeholder 4">
            <a:extLst>
              <a:ext uri="{FF2B5EF4-FFF2-40B4-BE49-F238E27FC236}">
                <a16:creationId xmlns:a16="http://schemas.microsoft.com/office/drawing/2014/main" id="{999D9444-B9F8-4ED7-9986-379410C681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1C40B07-CAA7-43A6-B20F-FF3C7DF1EDCC}"/>
              </a:ext>
            </a:extLst>
          </p:cNvPr>
          <p:cNvSpPr>
            <a:spLocks noGrp="1"/>
          </p:cNvSpPr>
          <p:nvPr>
            <p:ph type="sldNum" sz="quarter" idx="12"/>
          </p:nvPr>
        </p:nvSpPr>
        <p:spPr/>
        <p:txBody>
          <a:bodyPr/>
          <a:lstStyle/>
          <a:p>
            <a:fld id="{3C3B5AF7-DC49-4AFF-BD12-434ACFB2CE58}" type="slidenum">
              <a:rPr lang="en-US" smtClean="0"/>
              <a:t>‹#›</a:t>
            </a:fld>
            <a:endParaRPr lang="en-US"/>
          </a:p>
        </p:txBody>
      </p:sp>
    </p:spTree>
    <p:extLst>
      <p:ext uri="{BB962C8B-B14F-4D97-AF65-F5344CB8AC3E}">
        <p14:creationId xmlns:p14="http://schemas.microsoft.com/office/powerpoint/2010/main" val="54741660"/>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26261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2CD22-5706-437D-AED1-B7BB405497B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EF26768-813D-43A5-AA99-E586E68CD80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4030BE-EBC5-4315-8F15-7AA73376F034}"/>
              </a:ext>
            </a:extLst>
          </p:cNvPr>
          <p:cNvSpPr>
            <a:spLocks noGrp="1"/>
          </p:cNvSpPr>
          <p:nvPr>
            <p:ph type="dt" sz="half" idx="10"/>
          </p:nvPr>
        </p:nvSpPr>
        <p:spPr/>
        <p:txBody>
          <a:bodyPr/>
          <a:lstStyle/>
          <a:p>
            <a:fld id="{6229980B-02E6-420A-BAE4-7504552E7F42}" type="datetimeFigureOut">
              <a:rPr lang="en-US" smtClean="0"/>
              <a:t>9/4/2019</a:t>
            </a:fld>
            <a:endParaRPr lang="en-US"/>
          </a:p>
        </p:txBody>
      </p:sp>
      <p:sp>
        <p:nvSpPr>
          <p:cNvPr id="5" name="Footer Placeholder 4">
            <a:extLst>
              <a:ext uri="{FF2B5EF4-FFF2-40B4-BE49-F238E27FC236}">
                <a16:creationId xmlns:a16="http://schemas.microsoft.com/office/drawing/2014/main" id="{DF0D5213-75CB-4DC9-BAA4-070AE04027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08F7BB1-15D7-4143-96B1-DFBE826A50C8}"/>
              </a:ext>
            </a:extLst>
          </p:cNvPr>
          <p:cNvSpPr>
            <a:spLocks noGrp="1"/>
          </p:cNvSpPr>
          <p:nvPr>
            <p:ph type="sldNum" sz="quarter" idx="12"/>
          </p:nvPr>
        </p:nvSpPr>
        <p:spPr/>
        <p:txBody>
          <a:bodyPr/>
          <a:lstStyle/>
          <a:p>
            <a:fld id="{EEF3D99D-3306-4DE5-88E2-A867B3E71296}" type="slidenum">
              <a:rPr lang="en-US" smtClean="0"/>
              <a:t>‹#›</a:t>
            </a:fld>
            <a:endParaRPr lang="en-US"/>
          </a:p>
        </p:txBody>
      </p:sp>
    </p:spTree>
    <p:extLst>
      <p:ext uri="{BB962C8B-B14F-4D97-AF65-F5344CB8AC3E}">
        <p14:creationId xmlns:p14="http://schemas.microsoft.com/office/powerpoint/2010/main" val="193155936"/>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E8EAAD-78C6-4F0C-A0D0-E47AD1FF9F7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B7EA7D5-397E-42FE-9C59-B5D8811DE6F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A1AD90A-9E34-4B0B-87F8-6E246686697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778CBC3-6DA2-49AD-BF88-D3723DF40A0A}"/>
              </a:ext>
            </a:extLst>
          </p:cNvPr>
          <p:cNvSpPr>
            <a:spLocks noGrp="1"/>
          </p:cNvSpPr>
          <p:nvPr>
            <p:ph type="dt" sz="half" idx="10"/>
          </p:nvPr>
        </p:nvSpPr>
        <p:spPr/>
        <p:txBody>
          <a:bodyPr/>
          <a:lstStyle/>
          <a:p>
            <a:fld id="{6229980B-02E6-420A-BAE4-7504552E7F42}" type="datetimeFigureOut">
              <a:rPr lang="en-US" smtClean="0"/>
              <a:t>9/4/2019</a:t>
            </a:fld>
            <a:endParaRPr lang="en-US"/>
          </a:p>
        </p:txBody>
      </p:sp>
      <p:sp>
        <p:nvSpPr>
          <p:cNvPr id="6" name="Footer Placeholder 5">
            <a:extLst>
              <a:ext uri="{FF2B5EF4-FFF2-40B4-BE49-F238E27FC236}">
                <a16:creationId xmlns:a16="http://schemas.microsoft.com/office/drawing/2014/main" id="{9E46A73E-B92A-460C-9B7C-AE660DED9F9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B011FE7-71AE-489D-A4E7-F039076EBCED}"/>
              </a:ext>
            </a:extLst>
          </p:cNvPr>
          <p:cNvSpPr>
            <a:spLocks noGrp="1"/>
          </p:cNvSpPr>
          <p:nvPr>
            <p:ph type="sldNum" sz="quarter" idx="12"/>
          </p:nvPr>
        </p:nvSpPr>
        <p:spPr/>
        <p:txBody>
          <a:bodyPr/>
          <a:lstStyle/>
          <a:p>
            <a:fld id="{EEF3D99D-3306-4DE5-88E2-A867B3E71296}" type="slidenum">
              <a:rPr lang="en-US" smtClean="0"/>
              <a:t>‹#›</a:t>
            </a:fld>
            <a:endParaRPr lang="en-US"/>
          </a:p>
        </p:txBody>
      </p:sp>
    </p:spTree>
    <p:extLst>
      <p:ext uri="{BB962C8B-B14F-4D97-AF65-F5344CB8AC3E}">
        <p14:creationId xmlns:p14="http://schemas.microsoft.com/office/powerpoint/2010/main" val="22921886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18" Type="http://schemas.openxmlformats.org/officeDocument/2006/relationships/slideLayout" Target="../slideLayouts/slideLayout3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slideLayout" Target="../slideLayouts/slideLayout29.xml"/><Relationship Id="rId2" Type="http://schemas.openxmlformats.org/officeDocument/2006/relationships/slideLayout" Target="../slideLayouts/slideLayout14.xml"/><Relationship Id="rId16" Type="http://schemas.openxmlformats.org/officeDocument/2006/relationships/slideLayout" Target="../slideLayouts/slideLayout28.xml"/><Relationship Id="rId20" Type="http://schemas.openxmlformats.org/officeDocument/2006/relationships/theme" Target="../theme/theme2.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10" Type="http://schemas.openxmlformats.org/officeDocument/2006/relationships/slideLayout" Target="../slideLayouts/slideLayout22.xml"/><Relationship Id="rId19" Type="http://schemas.openxmlformats.org/officeDocument/2006/relationships/slideLayout" Target="../slideLayouts/slideLayout31.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9.xml"/><Relationship Id="rId13" Type="http://schemas.openxmlformats.org/officeDocument/2006/relationships/slideLayout" Target="../slideLayouts/slideLayout44.xml"/><Relationship Id="rId18" Type="http://schemas.openxmlformats.org/officeDocument/2006/relationships/slideLayout" Target="../slideLayouts/slideLayout49.xml"/><Relationship Id="rId26" Type="http://schemas.openxmlformats.org/officeDocument/2006/relationships/slideLayout" Target="../slideLayouts/slideLayout57.xml"/><Relationship Id="rId3" Type="http://schemas.openxmlformats.org/officeDocument/2006/relationships/slideLayout" Target="../slideLayouts/slideLayout34.xml"/><Relationship Id="rId21" Type="http://schemas.openxmlformats.org/officeDocument/2006/relationships/slideLayout" Target="../slideLayouts/slideLayout52.xml"/><Relationship Id="rId7" Type="http://schemas.openxmlformats.org/officeDocument/2006/relationships/slideLayout" Target="../slideLayouts/slideLayout38.xml"/><Relationship Id="rId12" Type="http://schemas.openxmlformats.org/officeDocument/2006/relationships/slideLayout" Target="../slideLayouts/slideLayout43.xml"/><Relationship Id="rId17" Type="http://schemas.openxmlformats.org/officeDocument/2006/relationships/slideLayout" Target="../slideLayouts/slideLayout48.xml"/><Relationship Id="rId25" Type="http://schemas.openxmlformats.org/officeDocument/2006/relationships/slideLayout" Target="../slideLayouts/slideLayout56.xml"/><Relationship Id="rId33" Type="http://schemas.openxmlformats.org/officeDocument/2006/relationships/image" Target="../media/image21.emf"/><Relationship Id="rId2" Type="http://schemas.openxmlformats.org/officeDocument/2006/relationships/slideLayout" Target="../slideLayouts/slideLayout33.xml"/><Relationship Id="rId16" Type="http://schemas.openxmlformats.org/officeDocument/2006/relationships/slideLayout" Target="../slideLayouts/slideLayout47.xml"/><Relationship Id="rId20" Type="http://schemas.openxmlformats.org/officeDocument/2006/relationships/slideLayout" Target="../slideLayouts/slideLayout51.xml"/><Relationship Id="rId29" Type="http://schemas.openxmlformats.org/officeDocument/2006/relationships/slideLayout" Target="../slideLayouts/slideLayout60.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24" Type="http://schemas.openxmlformats.org/officeDocument/2006/relationships/slideLayout" Target="../slideLayouts/slideLayout55.xml"/><Relationship Id="rId32" Type="http://schemas.openxmlformats.org/officeDocument/2006/relationships/theme" Target="../theme/theme3.xml"/><Relationship Id="rId5" Type="http://schemas.openxmlformats.org/officeDocument/2006/relationships/slideLayout" Target="../slideLayouts/slideLayout36.xml"/><Relationship Id="rId15" Type="http://schemas.openxmlformats.org/officeDocument/2006/relationships/slideLayout" Target="../slideLayouts/slideLayout46.xml"/><Relationship Id="rId23" Type="http://schemas.openxmlformats.org/officeDocument/2006/relationships/slideLayout" Target="../slideLayouts/slideLayout54.xml"/><Relationship Id="rId28" Type="http://schemas.openxmlformats.org/officeDocument/2006/relationships/slideLayout" Target="../slideLayouts/slideLayout59.xml"/><Relationship Id="rId10" Type="http://schemas.openxmlformats.org/officeDocument/2006/relationships/slideLayout" Target="../slideLayouts/slideLayout41.xml"/><Relationship Id="rId19" Type="http://schemas.openxmlformats.org/officeDocument/2006/relationships/slideLayout" Target="../slideLayouts/slideLayout50.xml"/><Relationship Id="rId31" Type="http://schemas.openxmlformats.org/officeDocument/2006/relationships/slideLayout" Target="../slideLayouts/slideLayout62.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slideLayout" Target="../slideLayouts/slideLayout45.xml"/><Relationship Id="rId22" Type="http://schemas.openxmlformats.org/officeDocument/2006/relationships/slideLayout" Target="../slideLayouts/slideLayout53.xml"/><Relationship Id="rId27" Type="http://schemas.openxmlformats.org/officeDocument/2006/relationships/slideLayout" Target="../slideLayouts/slideLayout58.xml"/><Relationship Id="rId30" Type="http://schemas.openxmlformats.org/officeDocument/2006/relationships/slideLayout" Target="../slideLayouts/slideLayout6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0.xml"/><Relationship Id="rId13" Type="http://schemas.openxmlformats.org/officeDocument/2006/relationships/slideLayout" Target="../slideLayouts/slideLayout75.xml"/><Relationship Id="rId18" Type="http://schemas.openxmlformats.org/officeDocument/2006/relationships/slideLayout" Target="../slideLayouts/slideLayout80.xml"/><Relationship Id="rId26" Type="http://schemas.openxmlformats.org/officeDocument/2006/relationships/slideLayout" Target="../slideLayouts/slideLayout88.xml"/><Relationship Id="rId39" Type="http://schemas.openxmlformats.org/officeDocument/2006/relationships/theme" Target="../theme/theme4.xml"/><Relationship Id="rId3" Type="http://schemas.openxmlformats.org/officeDocument/2006/relationships/slideLayout" Target="../slideLayouts/slideLayout65.xml"/><Relationship Id="rId21" Type="http://schemas.openxmlformats.org/officeDocument/2006/relationships/slideLayout" Target="../slideLayouts/slideLayout83.xml"/><Relationship Id="rId34" Type="http://schemas.openxmlformats.org/officeDocument/2006/relationships/slideLayout" Target="../slideLayouts/slideLayout96.xml"/><Relationship Id="rId7" Type="http://schemas.openxmlformats.org/officeDocument/2006/relationships/slideLayout" Target="../slideLayouts/slideLayout69.xml"/><Relationship Id="rId12" Type="http://schemas.openxmlformats.org/officeDocument/2006/relationships/slideLayout" Target="../slideLayouts/slideLayout74.xml"/><Relationship Id="rId17" Type="http://schemas.openxmlformats.org/officeDocument/2006/relationships/slideLayout" Target="../slideLayouts/slideLayout79.xml"/><Relationship Id="rId25" Type="http://schemas.openxmlformats.org/officeDocument/2006/relationships/slideLayout" Target="../slideLayouts/slideLayout87.xml"/><Relationship Id="rId33" Type="http://schemas.openxmlformats.org/officeDocument/2006/relationships/slideLayout" Target="../slideLayouts/slideLayout95.xml"/><Relationship Id="rId38" Type="http://schemas.openxmlformats.org/officeDocument/2006/relationships/slideLayout" Target="../slideLayouts/slideLayout100.xml"/><Relationship Id="rId2" Type="http://schemas.openxmlformats.org/officeDocument/2006/relationships/slideLayout" Target="../slideLayouts/slideLayout64.xml"/><Relationship Id="rId16" Type="http://schemas.openxmlformats.org/officeDocument/2006/relationships/slideLayout" Target="../slideLayouts/slideLayout78.xml"/><Relationship Id="rId20" Type="http://schemas.openxmlformats.org/officeDocument/2006/relationships/slideLayout" Target="../slideLayouts/slideLayout82.xml"/><Relationship Id="rId29" Type="http://schemas.openxmlformats.org/officeDocument/2006/relationships/slideLayout" Target="../slideLayouts/slideLayout91.xml"/><Relationship Id="rId1" Type="http://schemas.openxmlformats.org/officeDocument/2006/relationships/slideLayout" Target="../slideLayouts/slideLayout63.xml"/><Relationship Id="rId6" Type="http://schemas.openxmlformats.org/officeDocument/2006/relationships/slideLayout" Target="../slideLayouts/slideLayout68.xml"/><Relationship Id="rId11" Type="http://schemas.openxmlformats.org/officeDocument/2006/relationships/slideLayout" Target="../slideLayouts/slideLayout73.xml"/><Relationship Id="rId24" Type="http://schemas.openxmlformats.org/officeDocument/2006/relationships/slideLayout" Target="../slideLayouts/slideLayout86.xml"/><Relationship Id="rId32" Type="http://schemas.openxmlformats.org/officeDocument/2006/relationships/slideLayout" Target="../slideLayouts/slideLayout94.xml"/><Relationship Id="rId37" Type="http://schemas.openxmlformats.org/officeDocument/2006/relationships/slideLayout" Target="../slideLayouts/slideLayout99.xml"/><Relationship Id="rId40" Type="http://schemas.openxmlformats.org/officeDocument/2006/relationships/image" Target="../media/image21.emf"/><Relationship Id="rId5" Type="http://schemas.openxmlformats.org/officeDocument/2006/relationships/slideLayout" Target="../slideLayouts/slideLayout67.xml"/><Relationship Id="rId15" Type="http://schemas.openxmlformats.org/officeDocument/2006/relationships/slideLayout" Target="../slideLayouts/slideLayout77.xml"/><Relationship Id="rId23" Type="http://schemas.openxmlformats.org/officeDocument/2006/relationships/slideLayout" Target="../slideLayouts/slideLayout85.xml"/><Relationship Id="rId28" Type="http://schemas.openxmlformats.org/officeDocument/2006/relationships/slideLayout" Target="../slideLayouts/slideLayout90.xml"/><Relationship Id="rId36" Type="http://schemas.openxmlformats.org/officeDocument/2006/relationships/slideLayout" Target="../slideLayouts/slideLayout98.xml"/><Relationship Id="rId10" Type="http://schemas.openxmlformats.org/officeDocument/2006/relationships/slideLayout" Target="../slideLayouts/slideLayout72.xml"/><Relationship Id="rId19" Type="http://schemas.openxmlformats.org/officeDocument/2006/relationships/slideLayout" Target="../slideLayouts/slideLayout81.xml"/><Relationship Id="rId31" Type="http://schemas.openxmlformats.org/officeDocument/2006/relationships/slideLayout" Target="../slideLayouts/slideLayout93.xml"/><Relationship Id="rId4" Type="http://schemas.openxmlformats.org/officeDocument/2006/relationships/slideLayout" Target="../slideLayouts/slideLayout66.xml"/><Relationship Id="rId9" Type="http://schemas.openxmlformats.org/officeDocument/2006/relationships/slideLayout" Target="../slideLayouts/slideLayout71.xml"/><Relationship Id="rId14" Type="http://schemas.openxmlformats.org/officeDocument/2006/relationships/slideLayout" Target="../slideLayouts/slideLayout76.xml"/><Relationship Id="rId22" Type="http://schemas.openxmlformats.org/officeDocument/2006/relationships/slideLayout" Target="../slideLayouts/slideLayout84.xml"/><Relationship Id="rId27" Type="http://schemas.openxmlformats.org/officeDocument/2006/relationships/slideLayout" Target="../slideLayouts/slideLayout89.xml"/><Relationship Id="rId30" Type="http://schemas.openxmlformats.org/officeDocument/2006/relationships/slideLayout" Target="../slideLayouts/slideLayout92.xml"/><Relationship Id="rId35" Type="http://schemas.openxmlformats.org/officeDocument/2006/relationships/slideLayout" Target="../slideLayouts/slideLayout9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C2C58E5-09B6-455F-AF7F-A3E9CF7DDC6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8BF4D68-0B44-4C57-9E8E-4FB967B0613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1FEBAD9-E016-40DF-9E76-3A5B0ACE1AC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3EF3E88-62FB-46E6-925F-94E9C5220847}" type="datetimeFigureOut">
              <a:rPr lang="en-US" smtClean="0"/>
              <a:t>9/4/2019</a:t>
            </a:fld>
            <a:endParaRPr lang="en-US"/>
          </a:p>
        </p:txBody>
      </p:sp>
      <p:sp>
        <p:nvSpPr>
          <p:cNvPr id="5" name="Footer Placeholder 4">
            <a:extLst>
              <a:ext uri="{FF2B5EF4-FFF2-40B4-BE49-F238E27FC236}">
                <a16:creationId xmlns:a16="http://schemas.microsoft.com/office/drawing/2014/main" id="{A2457422-38DD-4341-8BE2-CB43ED257E0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0E44849-6216-478D-8C97-C52FE739704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D765FBD-E3FB-4945-AC33-0F3488C27766}" type="slidenum">
              <a:rPr lang="en-US" smtClean="0"/>
              <a:t>‹#›</a:t>
            </a:fld>
            <a:endParaRPr lang="en-US"/>
          </a:p>
        </p:txBody>
      </p:sp>
    </p:spTree>
    <p:extLst>
      <p:ext uri="{BB962C8B-B14F-4D97-AF65-F5344CB8AC3E}">
        <p14:creationId xmlns:p14="http://schemas.microsoft.com/office/powerpoint/2010/main" val="1567927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717"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3" name="Group 2"/>
          <p:cNvGrpSpPr/>
          <p:nvPr/>
        </p:nvGrpSpPr>
        <p:grpSpPr>
          <a:xfrm>
            <a:off x="12370906" y="-217"/>
            <a:ext cx="935477" cy="5654619"/>
            <a:chOff x="12618967" y="-221"/>
            <a:chExt cx="954235" cy="5767187"/>
          </a:xfrm>
        </p:grpSpPr>
        <p:grpSp>
          <p:nvGrpSpPr>
            <p:cNvPr id="18" name="Group 17"/>
            <p:cNvGrpSpPr/>
            <p:nvPr userDrawn="1"/>
          </p:nvGrpSpPr>
          <p:grpSpPr>
            <a:xfrm>
              <a:off x="12618967" y="-221"/>
              <a:ext cx="954235" cy="5767187"/>
              <a:chOff x="12618967" y="-221"/>
              <a:chExt cx="954235" cy="5767187"/>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0 G:120 B:215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a:t>
                  </a:r>
                  <a:r>
                    <a:rPr lang="en-US" sz="490" baseline="0">
                      <a:gradFill>
                        <a:gsLst>
                          <a:gs pos="7965">
                            <a:srgbClr val="000000"/>
                          </a:gs>
                          <a:gs pos="28319">
                            <a:srgbClr val="000000"/>
                          </a:gs>
                        </a:gsLst>
                        <a:lin ang="5400000" scaled="0"/>
                      </a:gradFill>
                      <a:ea typeface="Segoe UI" pitchFamily="34" charset="0"/>
                      <a:cs typeface="Segoe UI" pitchFamily="34" charset="0"/>
                    </a:rPr>
                    <a:t>0 G:188 B:242</a:t>
                  </a:r>
                  <a:endParaRPr lang="en-US" sz="49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a:gradFill>
                        <a:gsLst>
                          <a:gs pos="92035">
                            <a:srgbClr val="505050"/>
                          </a:gs>
                          <a:gs pos="27000">
                            <a:srgbClr val="505050"/>
                          </a:gs>
                        </a:gsLst>
                        <a:lin ang="5400000" scaled="0"/>
                      </a:gradFill>
                      <a:ea typeface="Segoe UI" pitchFamily="34" charset="0"/>
                      <a:cs typeface="Segoe UI" pitchFamily="34" charset="0"/>
                    </a:rPr>
                    <a:t>R:</a:t>
                  </a:r>
                  <a:r>
                    <a:rPr lang="en-US" sz="490" baseline="0">
                      <a:gradFill>
                        <a:gsLst>
                          <a:gs pos="92035">
                            <a:srgbClr val="505050"/>
                          </a:gs>
                          <a:gs pos="27000">
                            <a:srgbClr val="505050"/>
                          </a:gs>
                        </a:gsLst>
                        <a:lin ang="5400000" scaled="0"/>
                      </a:gradFill>
                      <a:ea typeface="Segoe UI" pitchFamily="34" charset="0"/>
                      <a:cs typeface="Segoe UI" pitchFamily="34" charset="0"/>
                    </a:rPr>
                    <a:t>210 G:210 B:210</a:t>
                  </a:r>
                  <a:endParaRPr lang="en-US" sz="49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14102" fontAlgn="base">
                    <a:lnSpc>
                      <a:spcPct val="100000"/>
                    </a:lnSpc>
                    <a:spcBef>
                      <a:spcPct val="0"/>
                    </a:spcBef>
                    <a:spcAft>
                      <a:spcPct val="0"/>
                    </a:spcAft>
                  </a:pPr>
                  <a:r>
                    <a:rPr lang="en-US" sz="490">
                      <a:gradFill>
                        <a:gsLst>
                          <a:gs pos="0">
                            <a:srgbClr val="FFFFFF"/>
                          </a:gs>
                          <a:gs pos="100000">
                            <a:srgbClr val="FFFFFF"/>
                          </a:gs>
                        </a:gsLst>
                        <a:lin ang="5400000" scaled="0"/>
                      </a:gradFill>
                      <a:ea typeface="Segoe UI" pitchFamily="34" charset="0"/>
                      <a:cs typeface="Segoe UI" pitchFamily="34" charset="0"/>
                    </a:rPr>
                    <a:t>R:92</a:t>
                  </a:r>
                  <a:r>
                    <a:rPr lang="en-US" sz="490" baseline="0">
                      <a:gradFill>
                        <a:gsLst>
                          <a:gs pos="0">
                            <a:srgbClr val="FFFFFF"/>
                          </a:gs>
                          <a:gs pos="100000">
                            <a:srgbClr val="FFFFFF"/>
                          </a:gs>
                        </a:gsLst>
                        <a:lin ang="5400000" scaled="0"/>
                      </a:gradFill>
                      <a:ea typeface="Segoe UI" pitchFamily="34" charset="0"/>
                      <a:cs typeface="Segoe UI" pitchFamily="34" charset="0"/>
                    </a:rPr>
                    <a:t> G:45 B:145</a:t>
                  </a:r>
                  <a:endParaRPr lang="en-US" sz="49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80 G:80 B:80</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115 G:115 B:115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0970856" y="3489620"/>
                <a:ext cx="3925458" cy="629233"/>
                <a:chOff x="3254158" y="4203959"/>
                <a:chExt cx="3925458" cy="629233"/>
              </a:xfrm>
            </p:grpSpPr>
            <p:sp>
              <p:nvSpPr>
                <p:cNvPr id="33" name="Rectangle 32"/>
                <p:cNvSpPr/>
                <p:nvPr userDrawn="1"/>
              </p:nvSpPr>
              <p:spPr bwMode="auto">
                <a:xfrm>
                  <a:off x="5395286" y="4543426"/>
                  <a:ext cx="869930" cy="289766"/>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solidFill>
                        <a:srgbClr val="000000"/>
                      </a:solidFill>
                      <a:latin typeface="+mn-lt"/>
                      <a:ea typeface="Segoe UI" pitchFamily="34" charset="0"/>
                      <a:cs typeface="Segoe UI" pitchFamily="34" charset="0"/>
                    </a:rPr>
                    <a:t>Yellow</a:t>
                  </a:r>
                </a:p>
                <a:p>
                  <a:pPr marL="0" algn="l" defTabSz="914102" rtl="0" eaLnBrk="1" fontAlgn="base" latinLnBrk="0" hangingPunct="1">
                    <a:lnSpc>
                      <a:spcPct val="100000"/>
                    </a:lnSpc>
                    <a:spcBef>
                      <a:spcPct val="0"/>
                    </a:spcBef>
                    <a:spcAft>
                      <a:spcPct val="0"/>
                    </a:spcAft>
                  </a:pPr>
                  <a:r>
                    <a:rPr lang="en-US" sz="490" kern="1200">
                      <a:solidFill>
                        <a:srgbClr val="000000"/>
                      </a:solidFill>
                      <a:latin typeface="+mn-lt"/>
                      <a:ea typeface="Segoe UI" pitchFamily="34" charset="0"/>
                      <a:cs typeface="Segoe UI" pitchFamily="34" charset="0"/>
                    </a:rPr>
                    <a:t>R:255 G:185 B:0</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3254158" y="4203959"/>
                  <a:ext cx="869930" cy="289766"/>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Teal</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R:0</a:t>
                  </a:r>
                  <a:r>
                    <a:rPr lang="en-US" sz="490" baseline="0">
                      <a:gradFill>
                        <a:gsLst>
                          <a:gs pos="2092">
                            <a:srgbClr val="F8F8F8"/>
                          </a:gs>
                          <a:gs pos="10042">
                            <a:srgbClr val="F8F8F8"/>
                          </a:gs>
                        </a:gsLst>
                        <a:lin ang="5400000" scaled="0"/>
                      </a:gradFill>
                      <a:ea typeface="Segoe UI" pitchFamily="34" charset="0"/>
                      <a:cs typeface="Segoe UI" pitchFamily="34" charset="0"/>
                    </a:rPr>
                    <a:t> G:130 B:114</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Secondary colors (use only when</a:t>
                </a:r>
                <a:r>
                  <a:rPr lang="en-US" sz="980" baseline="0">
                    <a:gradFill>
                      <a:gsLst>
                        <a:gs pos="2917">
                          <a:schemeClr val="tx1"/>
                        </a:gs>
                        <a:gs pos="30000">
                          <a:schemeClr val="tx1"/>
                        </a:gs>
                      </a:gsLst>
                      <a:lin ang="5400000" scaled="0"/>
                    </a:gradFill>
                  </a:rPr>
                  <a:t> necessary)</a:t>
                </a:r>
                <a:endParaRPr lang="en-US" sz="980">
                  <a:gradFill>
                    <a:gsLst>
                      <a:gs pos="2917">
                        <a:schemeClr val="tx1"/>
                      </a:gs>
                      <a:gs pos="30000">
                        <a:schemeClr val="tx1"/>
                      </a:gs>
                    </a:gsLst>
                    <a:lin ang="5400000" scaled="0"/>
                  </a:gradFill>
                </a:endParaRPr>
              </a:p>
            </p:txBody>
          </p:sp>
        </p:grpSp>
        <p:sp>
          <p:nvSpPr>
            <p:cNvPr id="19" name="Rectangle 18"/>
            <p:cNvSpPr/>
            <p:nvPr userDrawn="1"/>
          </p:nvSpPr>
          <p:spPr bwMode="auto">
            <a:xfrm rot="5400000">
              <a:off x="12328885" y="3356233"/>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a:t>
              </a:r>
              <a:r>
                <a:rPr lang="en-US" sz="490" baseline="0">
                  <a:gradFill>
                    <a:gsLst>
                      <a:gs pos="7965">
                        <a:srgbClr val="000000"/>
                      </a:gs>
                      <a:gs pos="28319">
                        <a:srgbClr val="000000"/>
                      </a:gs>
                    </a:gsLst>
                    <a:lin ang="5400000" scaled="0"/>
                  </a:gradFill>
                  <a:ea typeface="Segoe UI" pitchFamily="34" charset="0"/>
                  <a:cs typeface="Segoe UI" pitchFamily="34" charset="0"/>
                </a:rPr>
                <a:t>0 G:188 B:242</a:t>
              </a:r>
              <a:endParaRPr lang="en-US" sz="490">
                <a:gradFill>
                  <a:gsLst>
                    <a:gs pos="7965">
                      <a:srgbClr val="000000"/>
                    </a:gs>
                    <a:gs pos="28319">
                      <a:srgbClr val="000000"/>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37420967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 id="2147483718" r:id="rId1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3"/>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438715894"/>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 id="2147483700" r:id="rId16"/>
    <p:sldLayoutId id="2147483701" r:id="rId17"/>
    <p:sldLayoutId id="2147483702" r:id="rId18"/>
    <p:sldLayoutId id="2147483703" r:id="rId19"/>
    <p:sldLayoutId id="2147483704" r:id="rId20"/>
    <p:sldLayoutId id="2147483705" r:id="rId21"/>
    <p:sldLayoutId id="2147483706" r:id="rId22"/>
    <p:sldLayoutId id="2147483707" r:id="rId23"/>
    <p:sldLayoutId id="2147483708" r:id="rId24"/>
    <p:sldLayoutId id="2147483709" r:id="rId25"/>
    <p:sldLayoutId id="2147483710" r:id="rId26"/>
    <p:sldLayoutId id="2147483711" r:id="rId27"/>
    <p:sldLayoutId id="2147483712" r:id="rId28"/>
    <p:sldLayoutId id="2147483713" r:id="rId29"/>
    <p:sldLayoutId id="2147483714" r:id="rId30"/>
    <p:sldLayoutId id="2147483715"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0"/>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1373741228"/>
      </p:ext>
    </p:extLst>
  </p:cSld>
  <p:clrMap bg1="lt1" tx1="dk1" bg2="lt2" tx2="dk2" accent1="accent1" accent2="accent2" accent3="accent3" accent4="accent4" accent5="accent5" accent6="accent6" hlink="hlink" folHlink="folHlink"/>
  <p:sldLayoutIdLst>
    <p:sldLayoutId id="2147483725" r:id="rId1"/>
    <p:sldLayoutId id="2147483726" r:id="rId2"/>
    <p:sldLayoutId id="2147483727" r:id="rId3"/>
    <p:sldLayoutId id="2147483728" r:id="rId4"/>
    <p:sldLayoutId id="2147483729" r:id="rId5"/>
    <p:sldLayoutId id="2147483730" r:id="rId6"/>
    <p:sldLayoutId id="2147483731" r:id="rId7"/>
    <p:sldLayoutId id="2147483732" r:id="rId8"/>
    <p:sldLayoutId id="2147483733" r:id="rId9"/>
    <p:sldLayoutId id="2147483734" r:id="rId10"/>
    <p:sldLayoutId id="2147483735" r:id="rId11"/>
    <p:sldLayoutId id="2147483736" r:id="rId12"/>
    <p:sldLayoutId id="2147483737" r:id="rId13"/>
    <p:sldLayoutId id="2147483738" r:id="rId14"/>
    <p:sldLayoutId id="2147483739" r:id="rId15"/>
    <p:sldLayoutId id="2147483740" r:id="rId16"/>
    <p:sldLayoutId id="2147483741" r:id="rId17"/>
    <p:sldLayoutId id="2147483742" r:id="rId18"/>
    <p:sldLayoutId id="2147483743" r:id="rId19"/>
    <p:sldLayoutId id="2147483744" r:id="rId20"/>
    <p:sldLayoutId id="2147483745" r:id="rId21"/>
    <p:sldLayoutId id="2147483746" r:id="rId22"/>
    <p:sldLayoutId id="2147483747" r:id="rId23"/>
    <p:sldLayoutId id="2147483748" r:id="rId24"/>
    <p:sldLayoutId id="2147483749" r:id="rId25"/>
    <p:sldLayoutId id="2147483750" r:id="rId26"/>
    <p:sldLayoutId id="2147483751" r:id="rId27"/>
    <p:sldLayoutId id="2147483752" r:id="rId28"/>
    <p:sldLayoutId id="2147483753" r:id="rId29"/>
    <p:sldLayoutId id="2147483754" r:id="rId30"/>
    <p:sldLayoutId id="2147483755" r:id="rId31"/>
    <p:sldLayoutId id="2147483756" r:id="rId32"/>
    <p:sldLayoutId id="2147483757" r:id="rId33"/>
    <p:sldLayoutId id="2147483758" r:id="rId34"/>
    <p:sldLayoutId id="2147483759" r:id="rId35"/>
    <p:sldLayoutId id="2147483760" r:id="rId36"/>
    <p:sldLayoutId id="2147483761" r:id="rId37"/>
    <p:sldLayoutId id="2147483762" r:id="rId38"/>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7.xml"/><Relationship Id="rId1" Type="http://schemas.openxmlformats.org/officeDocument/2006/relationships/slideLayout" Target="../slideLayouts/slideLayout12.xml"/><Relationship Id="rId5" Type="http://schemas.openxmlformats.org/officeDocument/2006/relationships/image" Target="../media/image34.png"/><Relationship Id="rId4" Type="http://schemas.openxmlformats.org/officeDocument/2006/relationships/image" Target="../media/image33.jpg"/></Relationships>
</file>

<file path=ppt/slides/_rels/slide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xml"/><Relationship Id="rId1" Type="http://schemas.openxmlformats.org/officeDocument/2006/relationships/slideLayout" Target="../slideLayouts/slideLayout12.xml"/><Relationship Id="rId5" Type="http://schemas.openxmlformats.org/officeDocument/2006/relationships/image" Target="../media/image34.png"/><Relationship Id="rId4" Type="http://schemas.openxmlformats.org/officeDocument/2006/relationships/image" Target="../media/image33.jpg"/></Relationships>
</file>

<file path=ppt/slides/_rels/slide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5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1.xml"/></Relationships>
</file>

<file path=ppt/slides/_rels/slide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group of people around each other&#10;&#10;Description automatically generated">
            <a:extLst>
              <a:ext uri="{FF2B5EF4-FFF2-40B4-BE49-F238E27FC236}">
                <a16:creationId xmlns:a16="http://schemas.microsoft.com/office/drawing/2014/main" id="{33C3BB39-2EA2-4A57-B113-B4CFC9A5B6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0255" y="571101"/>
            <a:ext cx="11031489" cy="5715798"/>
          </a:xfrm>
          <a:prstGeom prst="rect">
            <a:avLst/>
          </a:prstGeom>
        </p:spPr>
      </p:pic>
    </p:spTree>
    <p:extLst>
      <p:ext uri="{BB962C8B-B14F-4D97-AF65-F5344CB8AC3E}">
        <p14:creationId xmlns:p14="http://schemas.microsoft.com/office/powerpoint/2010/main" val="7843308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C39EB16-0752-474E-8821-80A9A6F72516}"/>
              </a:ext>
            </a:extLst>
          </p:cNvPr>
          <p:cNvSpPr>
            <a:spLocks noGrp="1"/>
          </p:cNvSpPr>
          <p:nvPr>
            <p:ph type="title"/>
          </p:nvPr>
        </p:nvSpPr>
        <p:spPr/>
        <p:txBody>
          <a:bodyPr/>
          <a:lstStyle/>
          <a:p>
            <a:r>
              <a:rPr lang="it-IT" dirty="0"/>
              <a:t>Why it’s a search topic</a:t>
            </a:r>
          </a:p>
        </p:txBody>
      </p:sp>
      <p:sp>
        <p:nvSpPr>
          <p:cNvPr id="5" name="Text Placeholder 4">
            <a:extLst>
              <a:ext uri="{FF2B5EF4-FFF2-40B4-BE49-F238E27FC236}">
                <a16:creationId xmlns:a16="http://schemas.microsoft.com/office/drawing/2014/main" id="{3740B6AE-0040-4058-B8C0-20E2978D4B9E}"/>
              </a:ext>
            </a:extLst>
          </p:cNvPr>
          <p:cNvSpPr>
            <a:spLocks noGrp="1"/>
          </p:cNvSpPr>
          <p:nvPr>
            <p:ph type="body" sz="quarter" idx="10"/>
          </p:nvPr>
        </p:nvSpPr>
        <p:spPr>
          <a:xfrm>
            <a:off x="586390" y="1434370"/>
            <a:ext cx="11018520" cy="2868478"/>
          </a:xfrm>
        </p:spPr>
        <p:txBody>
          <a:bodyPr/>
          <a:lstStyle/>
          <a:p>
            <a:pPr marL="457200" indent="-457200">
              <a:buFont typeface="Arial" panose="020B0604020202020204" pitchFamily="34" charset="0"/>
              <a:buChar char="•"/>
            </a:pPr>
            <a:r>
              <a:rPr lang="it-IT" dirty="0"/>
              <a:t>Find the most relevant reviews</a:t>
            </a:r>
          </a:p>
          <a:p>
            <a:pPr marL="685800" lvl="1" indent="-457200">
              <a:buFont typeface="Arial" panose="020B0604020202020204" pitchFamily="34" charset="0"/>
              <a:buChar char="•"/>
            </a:pPr>
            <a:r>
              <a:rPr lang="it-IT" dirty="0"/>
              <a:t>What is the relevance?</a:t>
            </a:r>
          </a:p>
          <a:p>
            <a:pPr marL="457200" indent="-457200">
              <a:buFont typeface="Arial" panose="020B0604020202020204" pitchFamily="34" charset="0"/>
              <a:buChar char="•"/>
            </a:pPr>
            <a:r>
              <a:rPr lang="it-IT" dirty="0"/>
              <a:t>Experiment different ordering without change the code</a:t>
            </a:r>
          </a:p>
          <a:p>
            <a:pPr marL="457200" indent="-457200">
              <a:buFont typeface="Arial" panose="020B0604020202020204" pitchFamily="34" charset="0"/>
              <a:buChar char="•"/>
            </a:pPr>
            <a:r>
              <a:rPr lang="it-IT" dirty="0"/>
              <a:t>Look for similarities to refine search</a:t>
            </a:r>
          </a:p>
          <a:p>
            <a:pPr marL="457200" indent="-457200">
              <a:buFont typeface="Arial" panose="020B0604020202020204" pitchFamily="34" charset="0"/>
              <a:buChar char="•"/>
            </a:pPr>
            <a:endParaRPr lang="it-IT" dirty="0"/>
          </a:p>
          <a:p>
            <a:pPr marL="457200" indent="-457200">
              <a:buFont typeface="Arial" panose="020B0604020202020204" pitchFamily="34" charset="0"/>
              <a:buChar char="•"/>
            </a:pPr>
            <a:r>
              <a:rPr lang="it-IT" dirty="0"/>
              <a:t>Eventually, find reviews by text terms</a:t>
            </a:r>
          </a:p>
        </p:txBody>
      </p:sp>
    </p:spTree>
    <p:extLst>
      <p:ext uri="{BB962C8B-B14F-4D97-AF65-F5344CB8AC3E}">
        <p14:creationId xmlns:p14="http://schemas.microsoft.com/office/powerpoint/2010/main" val="937860550"/>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4200" y="3033713"/>
            <a:ext cx="9144000" cy="498598"/>
          </a:xfrm>
        </p:spPr>
        <p:txBody>
          <a:bodyPr/>
          <a:lstStyle/>
          <a:p>
            <a:r>
              <a:rPr lang="it-IT" noProof="0" dirty="0"/>
              <a:t>Azure Search integration and enrichment</a:t>
            </a:r>
            <a:endParaRPr lang="en-US" noProof="0" dirty="0"/>
          </a:p>
        </p:txBody>
      </p:sp>
    </p:spTree>
    <p:extLst>
      <p:ext uri="{BB962C8B-B14F-4D97-AF65-F5344CB8AC3E}">
        <p14:creationId xmlns:p14="http://schemas.microsoft.com/office/powerpoint/2010/main" val="37366051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C39EB16-0752-474E-8821-80A9A6F72516}"/>
              </a:ext>
            </a:extLst>
          </p:cNvPr>
          <p:cNvSpPr>
            <a:spLocks noGrp="1"/>
          </p:cNvSpPr>
          <p:nvPr>
            <p:ph type="title"/>
          </p:nvPr>
        </p:nvSpPr>
        <p:spPr/>
        <p:txBody>
          <a:bodyPr/>
          <a:lstStyle/>
          <a:p>
            <a:r>
              <a:rPr lang="it-IT" dirty="0"/>
              <a:t>What’s not covered today</a:t>
            </a:r>
          </a:p>
        </p:txBody>
      </p:sp>
      <p:sp>
        <p:nvSpPr>
          <p:cNvPr id="5" name="Text Placeholder 4">
            <a:extLst>
              <a:ext uri="{FF2B5EF4-FFF2-40B4-BE49-F238E27FC236}">
                <a16:creationId xmlns:a16="http://schemas.microsoft.com/office/drawing/2014/main" id="{3740B6AE-0040-4058-B8C0-20E2978D4B9E}"/>
              </a:ext>
            </a:extLst>
          </p:cNvPr>
          <p:cNvSpPr>
            <a:spLocks noGrp="1"/>
          </p:cNvSpPr>
          <p:nvPr>
            <p:ph type="body" sz="quarter" idx="10"/>
          </p:nvPr>
        </p:nvSpPr>
        <p:spPr>
          <a:xfrm>
            <a:off x="586390" y="1434370"/>
            <a:ext cx="11018520" cy="1465016"/>
          </a:xfrm>
        </p:spPr>
        <p:txBody>
          <a:bodyPr/>
          <a:lstStyle/>
          <a:p>
            <a:pPr marL="457200" indent="-457200">
              <a:buFont typeface="Arial" panose="020B0604020202020204" pitchFamily="34" charset="0"/>
              <a:buChar char="•"/>
            </a:pPr>
            <a:r>
              <a:rPr lang="it-IT" dirty="0"/>
              <a:t>Custom skillsets to create specific enriched fields</a:t>
            </a:r>
          </a:p>
          <a:p>
            <a:pPr marL="457200" indent="-457200">
              <a:buFont typeface="Arial" panose="020B0604020202020204" pitchFamily="34" charset="0"/>
              <a:buChar char="•"/>
            </a:pPr>
            <a:r>
              <a:rPr lang="it-IT" dirty="0"/>
              <a:t>Scoring profiles to determine multiple ordering logics</a:t>
            </a:r>
          </a:p>
          <a:p>
            <a:pPr marL="457200" indent="-457200">
              <a:buFont typeface="Arial" panose="020B0604020202020204" pitchFamily="34" charset="0"/>
              <a:buChar char="•"/>
            </a:pPr>
            <a:r>
              <a:rPr lang="it-IT" dirty="0"/>
              <a:t>Multiple language support and best-practices</a:t>
            </a:r>
          </a:p>
        </p:txBody>
      </p:sp>
    </p:spTree>
    <p:extLst>
      <p:ext uri="{BB962C8B-B14F-4D97-AF65-F5344CB8AC3E}">
        <p14:creationId xmlns:p14="http://schemas.microsoft.com/office/powerpoint/2010/main" val="1242921651"/>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FA6CE32-D16F-45D0-A8FD-B8143F2082C5}"/>
              </a:ext>
            </a:extLst>
          </p:cNvPr>
          <p:cNvSpPr>
            <a:spLocks noGrp="1"/>
          </p:cNvSpPr>
          <p:nvPr>
            <p:ph type="title"/>
          </p:nvPr>
        </p:nvSpPr>
        <p:spPr>
          <a:xfrm>
            <a:off x="629031" y="1644354"/>
            <a:ext cx="9029519" cy="1311128"/>
          </a:xfrm>
        </p:spPr>
        <p:txBody>
          <a:bodyPr/>
          <a:lstStyle/>
          <a:p>
            <a:r>
              <a:rPr lang="en-US" dirty="0"/>
              <a:t>Analyzing product reviews to find insights with Cognitive Services</a:t>
            </a:r>
            <a:endParaRPr lang="en-US" noProof="0" dirty="0"/>
          </a:p>
        </p:txBody>
      </p:sp>
      <p:sp>
        <p:nvSpPr>
          <p:cNvPr id="7" name="TextBox 6">
            <a:extLst>
              <a:ext uri="{FF2B5EF4-FFF2-40B4-BE49-F238E27FC236}">
                <a16:creationId xmlns:a16="http://schemas.microsoft.com/office/drawing/2014/main" id="{9E724EF9-4456-445C-B643-BB1AC689C3F9}"/>
              </a:ext>
            </a:extLst>
          </p:cNvPr>
          <p:cNvSpPr txBox="1"/>
          <p:nvPr/>
        </p:nvSpPr>
        <p:spPr>
          <a:xfrm>
            <a:off x="629031" y="5765129"/>
            <a:ext cx="4232138" cy="646331"/>
          </a:xfrm>
          <a:prstGeom prst="rect">
            <a:avLst/>
          </a:prstGeom>
          <a:noFill/>
        </p:spPr>
        <p:txBody>
          <a:bodyPr wrap="square" lIns="0" tIns="0" rIns="0" bIns="0" rtlCol="0" anchor="t">
            <a:spAutoFit/>
          </a:bodyPr>
          <a:lstStyle/>
          <a:p>
            <a:r>
              <a:rPr lang="en-US" sz="2400" dirty="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Roberto Freato – Azure MVP</a:t>
            </a:r>
          </a:p>
          <a:p>
            <a:r>
              <a:rPr lang="en-US" dirty="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Consultant / Author / Solution Architect</a:t>
            </a:r>
            <a:endParaRPr lang="en-US" sz="1400" dirty="0">
              <a:latin typeface="Segoe UI Light" panose="020B0502040204020203" pitchFamily="34" charset="0"/>
              <a:cs typeface="Segoe UI Light" panose="020B0502040204020203" pitchFamily="34" charset="0"/>
            </a:endParaRPr>
          </a:p>
        </p:txBody>
      </p:sp>
      <p:pic>
        <p:nvPicPr>
          <p:cNvPr id="11" name="Picture 10" descr="A picture containing indoor, floor&#10;&#10;Description automatically generated">
            <a:extLst>
              <a:ext uri="{FF2B5EF4-FFF2-40B4-BE49-F238E27FC236}">
                <a16:creationId xmlns:a16="http://schemas.microsoft.com/office/drawing/2014/main" id="{498F9830-E732-42AF-983A-485BBF3482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43852" y="3712394"/>
            <a:ext cx="5110824" cy="3079102"/>
          </a:xfrm>
          <a:prstGeom prst="rect">
            <a:avLst/>
          </a:prstGeom>
        </p:spPr>
      </p:pic>
      <p:pic>
        <p:nvPicPr>
          <p:cNvPr id="13" name="Picture 12" descr="A drawing of a face&#10;&#10;Description automatically generated">
            <a:extLst>
              <a:ext uri="{FF2B5EF4-FFF2-40B4-BE49-F238E27FC236}">
                <a16:creationId xmlns:a16="http://schemas.microsoft.com/office/drawing/2014/main" id="{6D9DEDE3-F742-45AD-BBCE-B0BF211E213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86512" y="282551"/>
            <a:ext cx="2320990" cy="881976"/>
          </a:xfrm>
          <a:prstGeom prst="rect">
            <a:avLst/>
          </a:prstGeom>
        </p:spPr>
      </p:pic>
      <p:pic>
        <p:nvPicPr>
          <p:cNvPr id="1026" name="Picture 2">
            <a:extLst>
              <a:ext uri="{FF2B5EF4-FFF2-40B4-BE49-F238E27FC236}">
                <a16:creationId xmlns:a16="http://schemas.microsoft.com/office/drawing/2014/main" id="{BE07671E-82EB-46F5-8CA5-811E1052D2B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4498" y="-9886"/>
            <a:ext cx="2857500" cy="1466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3430429"/>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FA6CE32-D16F-45D0-A8FD-B8143F2082C5}"/>
              </a:ext>
            </a:extLst>
          </p:cNvPr>
          <p:cNvSpPr>
            <a:spLocks noGrp="1"/>
          </p:cNvSpPr>
          <p:nvPr>
            <p:ph type="title"/>
          </p:nvPr>
        </p:nvSpPr>
        <p:spPr>
          <a:xfrm>
            <a:off x="629031" y="1644354"/>
            <a:ext cx="9029519" cy="1311128"/>
          </a:xfrm>
        </p:spPr>
        <p:txBody>
          <a:bodyPr/>
          <a:lstStyle/>
          <a:p>
            <a:r>
              <a:rPr lang="en-US" dirty="0"/>
              <a:t>Analyzing product reviews to find insights with Cognitive Services</a:t>
            </a:r>
            <a:endParaRPr lang="en-US" noProof="0" dirty="0"/>
          </a:p>
        </p:txBody>
      </p:sp>
      <p:sp>
        <p:nvSpPr>
          <p:cNvPr id="7" name="TextBox 6">
            <a:extLst>
              <a:ext uri="{FF2B5EF4-FFF2-40B4-BE49-F238E27FC236}">
                <a16:creationId xmlns:a16="http://schemas.microsoft.com/office/drawing/2014/main" id="{9E724EF9-4456-445C-B643-BB1AC689C3F9}"/>
              </a:ext>
            </a:extLst>
          </p:cNvPr>
          <p:cNvSpPr txBox="1"/>
          <p:nvPr/>
        </p:nvSpPr>
        <p:spPr>
          <a:xfrm>
            <a:off x="629031" y="5765129"/>
            <a:ext cx="4232138" cy="646331"/>
          </a:xfrm>
          <a:prstGeom prst="rect">
            <a:avLst/>
          </a:prstGeom>
          <a:noFill/>
        </p:spPr>
        <p:txBody>
          <a:bodyPr wrap="square" lIns="0" tIns="0" rIns="0" bIns="0" rtlCol="0" anchor="t">
            <a:spAutoFit/>
          </a:bodyPr>
          <a:lstStyle/>
          <a:p>
            <a:r>
              <a:rPr lang="en-US" sz="2400" dirty="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Roberto Freato – Azure MVP</a:t>
            </a:r>
          </a:p>
          <a:p>
            <a:r>
              <a:rPr lang="en-US" dirty="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Consultant / Author / Solution Architect</a:t>
            </a:r>
            <a:endParaRPr lang="en-US" sz="1400" dirty="0">
              <a:latin typeface="Segoe UI Light" panose="020B0502040204020203" pitchFamily="34" charset="0"/>
              <a:cs typeface="Segoe UI Light" panose="020B0502040204020203" pitchFamily="34" charset="0"/>
            </a:endParaRPr>
          </a:p>
        </p:txBody>
      </p:sp>
      <p:pic>
        <p:nvPicPr>
          <p:cNvPr id="11" name="Picture 10" descr="A picture containing indoor, floor&#10;&#10;Description automatically generated">
            <a:extLst>
              <a:ext uri="{FF2B5EF4-FFF2-40B4-BE49-F238E27FC236}">
                <a16:creationId xmlns:a16="http://schemas.microsoft.com/office/drawing/2014/main" id="{498F9830-E732-42AF-983A-485BBF3482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43852" y="3712394"/>
            <a:ext cx="5110824" cy="3079102"/>
          </a:xfrm>
          <a:prstGeom prst="rect">
            <a:avLst/>
          </a:prstGeom>
        </p:spPr>
      </p:pic>
      <p:pic>
        <p:nvPicPr>
          <p:cNvPr id="13" name="Picture 12" descr="A drawing of a face&#10;&#10;Description automatically generated">
            <a:extLst>
              <a:ext uri="{FF2B5EF4-FFF2-40B4-BE49-F238E27FC236}">
                <a16:creationId xmlns:a16="http://schemas.microsoft.com/office/drawing/2014/main" id="{6D9DEDE3-F742-45AD-BBCE-B0BF211E213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86512" y="282551"/>
            <a:ext cx="2320990" cy="881976"/>
          </a:xfrm>
          <a:prstGeom prst="rect">
            <a:avLst/>
          </a:prstGeom>
        </p:spPr>
      </p:pic>
      <p:pic>
        <p:nvPicPr>
          <p:cNvPr id="1026" name="Picture 2">
            <a:extLst>
              <a:ext uri="{FF2B5EF4-FFF2-40B4-BE49-F238E27FC236}">
                <a16:creationId xmlns:a16="http://schemas.microsoft.com/office/drawing/2014/main" id="{BE07671E-82EB-46F5-8CA5-811E1052D2B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4498" y="-9886"/>
            <a:ext cx="2857500" cy="1466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2826362"/>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0E7B0F-621C-4774-A168-2911C24EFF0A}"/>
              </a:ext>
            </a:extLst>
          </p:cNvPr>
          <p:cNvSpPr>
            <a:spLocks noGrp="1"/>
          </p:cNvSpPr>
          <p:nvPr>
            <p:ph type="title"/>
          </p:nvPr>
        </p:nvSpPr>
        <p:spPr>
          <a:xfrm>
            <a:off x="514877" y="1519623"/>
            <a:ext cx="9144000" cy="498598"/>
          </a:xfrm>
        </p:spPr>
        <p:txBody>
          <a:bodyPr/>
          <a:lstStyle/>
          <a:p>
            <a:r>
              <a:rPr lang="en-US" noProof="0" dirty="0"/>
              <a:t>Product reviews</a:t>
            </a:r>
          </a:p>
        </p:txBody>
      </p:sp>
      <p:pic>
        <p:nvPicPr>
          <p:cNvPr id="3" name="Picture 2">
            <a:extLst>
              <a:ext uri="{FF2B5EF4-FFF2-40B4-BE49-F238E27FC236}">
                <a16:creationId xmlns:a16="http://schemas.microsoft.com/office/drawing/2014/main" id="{344B5145-4637-47EE-ACF8-F1E0821A4B39}"/>
              </a:ext>
            </a:extLst>
          </p:cNvPr>
          <p:cNvPicPr>
            <a:picLocks noChangeAspect="1"/>
          </p:cNvPicPr>
          <p:nvPr/>
        </p:nvPicPr>
        <p:blipFill>
          <a:blip r:embed="rId2"/>
          <a:stretch>
            <a:fillRect/>
          </a:stretch>
        </p:blipFill>
        <p:spPr>
          <a:xfrm>
            <a:off x="4298950" y="1267069"/>
            <a:ext cx="7048500" cy="4495800"/>
          </a:xfrm>
          <a:prstGeom prst="rect">
            <a:avLst/>
          </a:prstGeom>
        </p:spPr>
      </p:pic>
    </p:spTree>
    <p:extLst>
      <p:ext uri="{BB962C8B-B14F-4D97-AF65-F5344CB8AC3E}">
        <p14:creationId xmlns:p14="http://schemas.microsoft.com/office/powerpoint/2010/main" val="485530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C39EB16-0752-474E-8821-80A9A6F72516}"/>
              </a:ext>
            </a:extLst>
          </p:cNvPr>
          <p:cNvSpPr>
            <a:spLocks noGrp="1"/>
          </p:cNvSpPr>
          <p:nvPr>
            <p:ph type="title"/>
          </p:nvPr>
        </p:nvSpPr>
        <p:spPr/>
        <p:txBody>
          <a:bodyPr/>
          <a:lstStyle/>
          <a:p>
            <a:r>
              <a:rPr lang="it-IT" dirty="0"/>
              <a:t>Business intent</a:t>
            </a:r>
          </a:p>
        </p:txBody>
      </p:sp>
      <p:sp>
        <p:nvSpPr>
          <p:cNvPr id="5" name="Text Placeholder 4">
            <a:extLst>
              <a:ext uri="{FF2B5EF4-FFF2-40B4-BE49-F238E27FC236}">
                <a16:creationId xmlns:a16="http://schemas.microsoft.com/office/drawing/2014/main" id="{3740B6AE-0040-4058-B8C0-20E2978D4B9E}"/>
              </a:ext>
            </a:extLst>
          </p:cNvPr>
          <p:cNvSpPr>
            <a:spLocks noGrp="1"/>
          </p:cNvSpPr>
          <p:nvPr>
            <p:ph type="body" sz="quarter" idx="10"/>
          </p:nvPr>
        </p:nvSpPr>
        <p:spPr>
          <a:xfrm>
            <a:off x="586390" y="1434370"/>
            <a:ext cx="11018520" cy="1982081"/>
          </a:xfrm>
        </p:spPr>
        <p:txBody>
          <a:bodyPr/>
          <a:lstStyle/>
          <a:p>
            <a:pPr marL="457200" indent="-457200">
              <a:buFont typeface="Arial" panose="020B0604020202020204" pitchFamily="34" charset="0"/>
              <a:buChar char="•"/>
            </a:pPr>
            <a:r>
              <a:rPr lang="it-IT" dirty="0"/>
              <a:t>Automate the high-level analysis of (bad) reviews</a:t>
            </a:r>
          </a:p>
          <a:p>
            <a:pPr marL="457200" indent="-457200">
              <a:buFont typeface="Arial" panose="020B0604020202020204" pitchFamily="34" charset="0"/>
              <a:buChar char="•"/>
            </a:pPr>
            <a:r>
              <a:rPr lang="it-IT" dirty="0"/>
              <a:t>Set the overall product trend</a:t>
            </a:r>
          </a:p>
          <a:p>
            <a:pPr marL="457200" indent="-457200">
              <a:buFont typeface="Arial" panose="020B0604020202020204" pitchFamily="34" charset="0"/>
              <a:buChar char="•"/>
            </a:pPr>
            <a:r>
              <a:rPr lang="it-IT" dirty="0"/>
              <a:t>Identify the reviews where to focus by answering</a:t>
            </a:r>
          </a:p>
          <a:p>
            <a:pPr marL="457200" indent="-457200">
              <a:buFont typeface="Arial" panose="020B0604020202020204" pitchFamily="34" charset="0"/>
              <a:buChar char="•"/>
            </a:pPr>
            <a:r>
              <a:rPr lang="it-IT" dirty="0"/>
              <a:t>Look for similarities</a:t>
            </a:r>
          </a:p>
        </p:txBody>
      </p:sp>
    </p:spTree>
    <p:extLst>
      <p:ext uri="{BB962C8B-B14F-4D97-AF65-F5344CB8AC3E}">
        <p14:creationId xmlns:p14="http://schemas.microsoft.com/office/powerpoint/2010/main" val="4014004566"/>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4200" y="2756714"/>
            <a:ext cx="9144000" cy="775597"/>
          </a:xfrm>
        </p:spPr>
        <p:txBody>
          <a:bodyPr/>
          <a:lstStyle/>
          <a:p>
            <a:r>
              <a:rPr lang="en-US" dirty="0"/>
              <a:t>Text Analytics</a:t>
            </a:r>
            <a:br>
              <a:rPr lang="en-US" dirty="0"/>
            </a:br>
            <a:r>
              <a:rPr lang="en-US" sz="2000" dirty="0"/>
              <a:t>https://azure.microsoft.com/it-it/services/cognitive-services/text-analytics/</a:t>
            </a:r>
            <a:endParaRPr lang="en-US" noProof="0" dirty="0"/>
          </a:p>
        </p:txBody>
      </p:sp>
    </p:spTree>
    <p:extLst>
      <p:ext uri="{BB962C8B-B14F-4D97-AF65-F5344CB8AC3E}">
        <p14:creationId xmlns:p14="http://schemas.microsoft.com/office/powerpoint/2010/main" val="3172613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C39EB16-0752-474E-8821-80A9A6F72516}"/>
              </a:ext>
            </a:extLst>
          </p:cNvPr>
          <p:cNvSpPr>
            <a:spLocks noGrp="1"/>
          </p:cNvSpPr>
          <p:nvPr>
            <p:ph type="title"/>
          </p:nvPr>
        </p:nvSpPr>
        <p:spPr/>
        <p:txBody>
          <a:bodyPr/>
          <a:lstStyle/>
          <a:p>
            <a:r>
              <a:rPr lang="it-IT" dirty="0"/>
              <a:t>Cognitive Services - Language</a:t>
            </a:r>
          </a:p>
        </p:txBody>
      </p:sp>
      <p:sp>
        <p:nvSpPr>
          <p:cNvPr id="3" name="Text Placeholder 2">
            <a:extLst>
              <a:ext uri="{FF2B5EF4-FFF2-40B4-BE49-F238E27FC236}">
                <a16:creationId xmlns:a16="http://schemas.microsoft.com/office/drawing/2014/main" id="{FFAEB8A7-8E61-4D5B-8A58-F282BCB11CEC}"/>
              </a:ext>
            </a:extLst>
          </p:cNvPr>
          <p:cNvSpPr>
            <a:spLocks noGrp="1"/>
          </p:cNvSpPr>
          <p:nvPr>
            <p:ph type="body" sz="quarter" idx="10"/>
          </p:nvPr>
        </p:nvSpPr>
        <p:spPr/>
        <p:txBody>
          <a:bodyPr/>
          <a:lstStyle/>
          <a:p>
            <a:endParaRPr lang="en-US"/>
          </a:p>
        </p:txBody>
      </p:sp>
      <p:pic>
        <p:nvPicPr>
          <p:cNvPr id="6" name="Picture 5">
            <a:extLst>
              <a:ext uri="{FF2B5EF4-FFF2-40B4-BE49-F238E27FC236}">
                <a16:creationId xmlns:a16="http://schemas.microsoft.com/office/drawing/2014/main" id="{52BF112E-DFF4-4AC1-97D9-798E1BED24B1}"/>
              </a:ext>
            </a:extLst>
          </p:cNvPr>
          <p:cNvPicPr>
            <a:picLocks noChangeAspect="1"/>
          </p:cNvPicPr>
          <p:nvPr/>
        </p:nvPicPr>
        <p:blipFill>
          <a:blip r:embed="rId2"/>
          <a:stretch>
            <a:fillRect/>
          </a:stretch>
        </p:blipFill>
        <p:spPr>
          <a:xfrm>
            <a:off x="964894" y="1335679"/>
            <a:ext cx="9497951" cy="4814030"/>
          </a:xfrm>
          <a:prstGeom prst="rect">
            <a:avLst/>
          </a:prstGeom>
        </p:spPr>
      </p:pic>
    </p:spTree>
    <p:extLst>
      <p:ext uri="{BB962C8B-B14F-4D97-AF65-F5344CB8AC3E}">
        <p14:creationId xmlns:p14="http://schemas.microsoft.com/office/powerpoint/2010/main" val="3098873557"/>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4200" y="2756714"/>
            <a:ext cx="9144000" cy="775597"/>
          </a:xfrm>
        </p:spPr>
        <p:txBody>
          <a:bodyPr/>
          <a:lstStyle/>
          <a:p>
            <a:r>
              <a:rPr lang="en-US" dirty="0"/>
              <a:t>API Explorer</a:t>
            </a:r>
            <a:br>
              <a:rPr lang="en-US" dirty="0"/>
            </a:br>
            <a:r>
              <a:rPr lang="en-US" sz="2000" dirty="0"/>
              <a:t>https://westeurope.dev.cognitive.microsoft.com/docs/services/TextAnalytics-v2-1</a:t>
            </a:r>
            <a:endParaRPr lang="en-US" noProof="0" dirty="0"/>
          </a:p>
        </p:txBody>
      </p:sp>
    </p:spTree>
    <p:extLst>
      <p:ext uri="{BB962C8B-B14F-4D97-AF65-F5344CB8AC3E}">
        <p14:creationId xmlns:p14="http://schemas.microsoft.com/office/powerpoint/2010/main" val="131857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4200" y="3033713"/>
            <a:ext cx="9144000" cy="498598"/>
          </a:xfrm>
        </p:spPr>
        <p:txBody>
          <a:bodyPr/>
          <a:lstStyle/>
          <a:p>
            <a:r>
              <a:rPr lang="en-US" dirty="0"/>
              <a:t>Exploring the </a:t>
            </a:r>
            <a:r>
              <a:rPr lang="en-US" dirty="0" err="1"/>
              <a:t>DataSet</a:t>
            </a:r>
            <a:endParaRPr lang="en-US" noProof="0" dirty="0"/>
          </a:p>
        </p:txBody>
      </p:sp>
    </p:spTree>
    <p:extLst>
      <p:ext uri="{BB962C8B-B14F-4D97-AF65-F5344CB8AC3E}">
        <p14:creationId xmlns:p14="http://schemas.microsoft.com/office/powerpoint/2010/main" val="3483044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4200" y="3033713"/>
            <a:ext cx="9144000" cy="498598"/>
          </a:xfrm>
        </p:spPr>
        <p:txBody>
          <a:bodyPr/>
          <a:lstStyle/>
          <a:p>
            <a:r>
              <a:rPr lang="it-IT" noProof="0" dirty="0"/>
              <a:t>.</a:t>
            </a:r>
            <a:r>
              <a:rPr lang="en-US" noProof="0" dirty="0"/>
              <a:t>NET Core </a:t>
            </a:r>
            <a:r>
              <a:rPr lang="en-US" dirty="0"/>
              <a:t>SDK</a:t>
            </a:r>
            <a:endParaRPr lang="en-US" noProof="0" dirty="0"/>
          </a:p>
        </p:txBody>
      </p:sp>
    </p:spTree>
    <p:extLst>
      <p:ext uri="{BB962C8B-B14F-4D97-AF65-F5344CB8AC3E}">
        <p14:creationId xmlns:p14="http://schemas.microsoft.com/office/powerpoint/2010/main" val="26321074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53E84FE1-24A3-43F2-9859-3FD3E5A62B5C}" vid="{DB192F31-A595-427D-9F18-05129044CB20}"/>
    </a:ext>
  </a:extLst>
</a:theme>
</file>

<file path=ppt/theme/theme2.xml><?xml version="1.0" encoding="utf-8"?>
<a:theme xmlns:a="http://schemas.openxmlformats.org/drawingml/2006/main" name="1_Dotnet_Template">
  <a:themeElements>
    <a:clrScheme name="Dotnet">
      <a:dk1>
        <a:srgbClr val="505050"/>
      </a:dk1>
      <a:lt1>
        <a:srgbClr val="FFFFFF"/>
      </a:lt1>
      <a:dk2>
        <a:srgbClr val="32145A"/>
      </a:dk2>
      <a:lt2>
        <a:srgbClr val="F2F2F2"/>
      </a:lt2>
      <a:accent1>
        <a:srgbClr val="511C74"/>
      </a:accent1>
      <a:accent2>
        <a:srgbClr val="0078D7"/>
      </a:accent2>
      <a:accent3>
        <a:srgbClr val="00827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53E84FE1-24A3-43F2-9859-3FD3E5A62B5C}" vid="{480A368D-4B5B-4133-8B76-79FEE9272AB5}"/>
    </a:ext>
  </a:extLst>
</a:theme>
</file>

<file path=ppt/theme/theme3.xml><?xml version="1.0" encoding="utf-8"?>
<a:theme xmlns:a="http://schemas.openxmlformats.org/drawingml/2006/main" name="9-51056_Build 2019 Breakout_White Template">
  <a:themeElements>
    <a:clrScheme name="Build Breakout 2019 Light">
      <a:dk1>
        <a:srgbClr val="000000"/>
      </a:dk1>
      <a:lt1>
        <a:srgbClr val="FFFFFF"/>
      </a:lt1>
      <a:dk2>
        <a:srgbClr val="274B47"/>
      </a:dk2>
      <a:lt2>
        <a:srgbClr val="E6E6E6"/>
      </a:lt2>
      <a:accent1>
        <a:srgbClr val="008575"/>
      </a:accent1>
      <a:accent2>
        <a:srgbClr val="274B47"/>
      </a:accent2>
      <a:accent3>
        <a:srgbClr val="8661C5"/>
      </a:accent3>
      <a:accent4>
        <a:srgbClr val="3B2E58"/>
      </a:accent4>
      <a:accent5>
        <a:srgbClr val="D83B01"/>
      </a:accent5>
      <a:accent6>
        <a:srgbClr val="FF9349"/>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53E84FE1-24A3-43F2-9859-3FD3E5A62B5C}" vid="{020F83BE-8FA2-4CFA-9E95-69EBD68C54EF}"/>
    </a:ext>
  </a:extLst>
</a:theme>
</file>

<file path=ppt/theme/theme4.xml><?xml version="1.0" encoding="utf-8"?>
<a:theme xmlns:a="http://schemas.openxmlformats.org/drawingml/2006/main" name="1_9-51056_Build 2019 Breakout_White Template">
  <a:themeElements>
    <a:clrScheme name="Build Breakout 2019 Light">
      <a:dk1>
        <a:srgbClr val="000000"/>
      </a:dk1>
      <a:lt1>
        <a:srgbClr val="FFFFFF"/>
      </a:lt1>
      <a:dk2>
        <a:srgbClr val="274B47"/>
      </a:dk2>
      <a:lt2>
        <a:srgbClr val="E6E6E6"/>
      </a:lt2>
      <a:accent1>
        <a:srgbClr val="008575"/>
      </a:accent1>
      <a:accent2>
        <a:srgbClr val="274B47"/>
      </a:accent2>
      <a:accent3>
        <a:srgbClr val="8661C5"/>
      </a:accent3>
      <a:accent4>
        <a:srgbClr val="3B2E58"/>
      </a:accent4>
      <a:accent5>
        <a:srgbClr val="D83B01"/>
      </a:accent5>
      <a:accent6>
        <a:srgbClr val="FF9349"/>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53E84FE1-24A3-43F2-9859-3FD3E5A62B5C}" vid="{7D9B88CD-7E64-495D-B2C2-2905853D45C4}"/>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Global AI Night</Template>
  <TotalTime>322</TotalTime>
  <Words>327</Words>
  <Application>Microsoft Office PowerPoint</Application>
  <PresentationFormat>Widescreen</PresentationFormat>
  <Paragraphs>48</Paragraphs>
  <Slides>13</Slides>
  <Notes>7</Notes>
  <HiddenSlides>0</HiddenSlides>
  <MMClips>0</MMClips>
  <ScaleCrop>false</ScaleCrop>
  <HeadingPairs>
    <vt:vector size="6" baseType="variant">
      <vt:variant>
        <vt:lpstr>Fonts Used</vt:lpstr>
      </vt:variant>
      <vt:variant>
        <vt:i4>9</vt:i4>
      </vt:variant>
      <vt:variant>
        <vt:lpstr>Theme</vt:lpstr>
      </vt:variant>
      <vt:variant>
        <vt:i4>4</vt:i4>
      </vt:variant>
      <vt:variant>
        <vt:lpstr>Slide Titles</vt:lpstr>
      </vt:variant>
      <vt:variant>
        <vt:i4>13</vt:i4>
      </vt:variant>
    </vt:vector>
  </HeadingPairs>
  <TitlesOfParts>
    <vt:vector size="26" baseType="lpstr">
      <vt:lpstr>Arial</vt:lpstr>
      <vt:lpstr>Calibri</vt:lpstr>
      <vt:lpstr>Calibri Light</vt:lpstr>
      <vt:lpstr>Consolas</vt:lpstr>
      <vt:lpstr>Segoe UI</vt:lpstr>
      <vt:lpstr>Segoe UI Light</vt:lpstr>
      <vt:lpstr>Segoe UI Semibold</vt:lpstr>
      <vt:lpstr>Segoe UI Semilight</vt:lpstr>
      <vt:lpstr>Wingdings</vt:lpstr>
      <vt:lpstr>Office Theme</vt:lpstr>
      <vt:lpstr>1_Dotnet_Template</vt:lpstr>
      <vt:lpstr>9-51056_Build 2019 Breakout_White Template</vt:lpstr>
      <vt:lpstr>1_9-51056_Build 2019 Breakout_White Template</vt:lpstr>
      <vt:lpstr>PowerPoint Presentation</vt:lpstr>
      <vt:lpstr>Analyzing product reviews to find insights with Cognitive Services</vt:lpstr>
      <vt:lpstr>Product reviews</vt:lpstr>
      <vt:lpstr>Business intent</vt:lpstr>
      <vt:lpstr>Text Analytics https://azure.microsoft.com/it-it/services/cognitive-services/text-analytics/</vt:lpstr>
      <vt:lpstr>Cognitive Services - Language</vt:lpstr>
      <vt:lpstr>API Explorer https://westeurope.dev.cognitive.microsoft.com/docs/services/TextAnalytics-v2-1</vt:lpstr>
      <vt:lpstr>Exploring the DataSet</vt:lpstr>
      <vt:lpstr>.NET Core SDK</vt:lpstr>
      <vt:lpstr>Why it’s a search topic</vt:lpstr>
      <vt:lpstr>Azure Search integration and enrichment</vt:lpstr>
      <vt:lpstr>What’s not covered today</vt:lpstr>
      <vt:lpstr>Analyzing product reviews to find insights with Cognitive Services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Roberto Freato</dc:creator>
  <cp:lastModifiedBy>Roberto Freato</cp:lastModifiedBy>
  <cp:revision>8</cp:revision>
  <dcterms:created xsi:type="dcterms:W3CDTF">2019-09-04T12:00:18Z</dcterms:created>
  <dcterms:modified xsi:type="dcterms:W3CDTF">2019-09-04T17:22:56Z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aasthan@microsoft.com</vt:lpwstr>
  </property>
  <property fmtid="{D5CDD505-2E9C-101B-9397-08002B2CF9AE}" pid="5" name="MSIP_Label_f42aa342-8706-4288-bd11-ebb85995028c_SetDate">
    <vt:lpwstr>2019-04-27T07:40:41.4310672Z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e4f77325-9f95-4923-96ba-0b2c9140cd72</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